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tags/tag95.xml" ContentType="application/vnd.openxmlformats-officedocument.presentationml.tags+xml"/>
  <Override PartName="/ppt/tags/tag96.xml" ContentType="application/vnd.openxmlformats-officedocument.presentationml.tags+xml"/>
  <Override PartName="/ppt/notesSlides/notesSlide2.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notesSlides/notesSlide3.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notesSlides/notesSlide4.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notesSlides/notesSlide5.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notesSlides/notesSlide6.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notesSlides/notesSlide7.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notesSlides/notesSlide8.xml" ContentType="application/vnd.openxmlformats-officedocument.presentationml.notesSlide+xml"/>
  <Override PartName="/ppt/tags/tag109.xml" ContentType="application/vnd.openxmlformats-officedocument.presentationml.tags+xml"/>
  <Override PartName="/ppt/tags/tag110.xml" ContentType="application/vnd.openxmlformats-officedocument.presentationml.tags+xml"/>
  <Override PartName="/ppt/notesSlides/notesSlide9.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notesSlides/notesSlide10.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notesSlides/notesSlide11.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notesSlides/notesSlide12.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notesSlides/notesSlide13.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notesSlides/notesSlide14.xml" ContentType="application/vnd.openxmlformats-officedocument.presentationml.notesSlide+xml"/>
  <Override PartName="/ppt/tags/tag121.xml" ContentType="application/vnd.openxmlformats-officedocument.presentationml.tags+xml"/>
  <Override PartName="/ppt/tags/tag122.xml" ContentType="application/vnd.openxmlformats-officedocument.presentationml.tags+xml"/>
  <Override PartName="/ppt/notesSlides/notesSlide15.xml" ContentType="application/vnd.openxmlformats-officedocument.presentationml.notesSlide+xml"/>
  <Override PartName="/ppt/tags/tag123.xml" ContentType="application/vnd.openxmlformats-officedocument.presentationml.tags+xml"/>
  <Override PartName="/ppt/tags/tag124.xml" ContentType="application/vnd.openxmlformats-officedocument.presentationml.tags+xml"/>
  <Override PartName="/ppt/notesSlides/notesSlide16.xml" ContentType="application/vnd.openxmlformats-officedocument.presentationml.notesSlide+xml"/>
  <Override PartName="/ppt/tags/tag125.xml" ContentType="application/vnd.openxmlformats-officedocument.presentationml.tags+xml"/>
  <Override PartName="/ppt/tags/tag126.xml" ContentType="application/vnd.openxmlformats-officedocument.presentationml.tags+xml"/>
  <Override PartName="/ppt/notesSlides/notesSlide17.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notesSlides/notesSlide18.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notesSlides/notesSlide19.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notesSlides/notesSlide20.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notesSlides/notesSlide21.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notesSlides/notesSlide22.xml" ContentType="application/vnd.openxmlformats-officedocument.presentationml.notesSlide+xml"/>
  <Override PartName="/ppt/tags/tag137.xml" ContentType="application/vnd.openxmlformats-officedocument.presentationml.tags+xml"/>
  <Override PartName="/ppt/tags/tag138.xml" ContentType="application/vnd.openxmlformats-officedocument.presentationml.tags+xml"/>
  <Override PartName="/ppt/notesSlides/notesSlide23.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notesSlides/notesSlide24.xml" ContentType="application/vnd.openxmlformats-officedocument.presentationml.notesSlide+xml"/>
  <Override PartName="/ppt/tags/tag141.xml" ContentType="application/vnd.openxmlformats-officedocument.presentationml.tags+xml"/>
  <Override PartName="/ppt/tags/tag142.xml" ContentType="application/vnd.openxmlformats-officedocument.presentationml.tags+xml"/>
  <Override PartName="/ppt/notesSlides/notesSlide25.xml" ContentType="application/vnd.openxmlformats-officedocument.presentationml.notesSlide+xml"/>
  <Override PartName="/ppt/tags/tag143.xml" ContentType="application/vnd.openxmlformats-officedocument.presentationml.tags+xml"/>
  <Override PartName="/ppt/tags/tag144.xml" ContentType="application/vnd.openxmlformats-officedocument.presentationml.tags+xml"/>
  <Override PartName="/ppt/notesSlides/notesSlide26.xml" ContentType="application/vnd.openxmlformats-officedocument.presentationml.notesSlide+xml"/>
  <Override PartName="/ppt/tags/tag145.xml" ContentType="application/vnd.openxmlformats-officedocument.presentationml.tags+xml"/>
  <Override PartName="/ppt/tags/tag146.xml" ContentType="application/vnd.openxmlformats-officedocument.presentationml.tags+xml"/>
  <Override PartName="/ppt/notesSlides/notesSlide27.xml" ContentType="application/vnd.openxmlformats-officedocument.presentationml.notesSlide+xml"/>
  <Override PartName="/ppt/tags/tag147.xml" ContentType="application/vnd.openxmlformats-officedocument.presentationml.tags+xml"/>
  <Override PartName="/ppt/tags/tag14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34"/>
  </p:notesMasterIdLst>
  <p:sldIdLst>
    <p:sldId id="259" r:id="rId5"/>
    <p:sldId id="260" r:id="rId6"/>
    <p:sldId id="262" r:id="rId7"/>
    <p:sldId id="263" r:id="rId8"/>
    <p:sldId id="272" r:id="rId9"/>
    <p:sldId id="297" r:id="rId10"/>
    <p:sldId id="273" r:id="rId11"/>
    <p:sldId id="275" r:id="rId12"/>
    <p:sldId id="265" r:id="rId13"/>
    <p:sldId id="296" r:id="rId14"/>
    <p:sldId id="276" r:id="rId15"/>
    <p:sldId id="277" r:id="rId16"/>
    <p:sldId id="266" r:id="rId17"/>
    <p:sldId id="278" r:id="rId18"/>
    <p:sldId id="280" r:id="rId19"/>
    <p:sldId id="279" r:id="rId20"/>
    <p:sldId id="274" r:id="rId21"/>
    <p:sldId id="268" r:id="rId22"/>
    <p:sldId id="267" r:id="rId23"/>
    <p:sldId id="293" r:id="rId24"/>
    <p:sldId id="281" r:id="rId25"/>
    <p:sldId id="285" r:id="rId26"/>
    <p:sldId id="287" r:id="rId27"/>
    <p:sldId id="292" r:id="rId28"/>
    <p:sldId id="295" r:id="rId29"/>
    <p:sldId id="294" r:id="rId30"/>
    <p:sldId id="282" r:id="rId31"/>
    <p:sldId id="283" r:id="rId32"/>
    <p:sldId id="270" r:id="rId33"/>
  </p:sldIdLst>
  <p:sldSz cx="6858000" cy="5143500"/>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81" autoAdjust="0"/>
    <p:restoredTop sz="94660"/>
  </p:normalViewPr>
  <p:slideViewPr>
    <p:cSldViewPr snapToGrid="0">
      <p:cViewPr varScale="1">
        <p:scale>
          <a:sx n="167" d="100"/>
          <a:sy n="167" d="100"/>
        </p:scale>
        <p:origin x="1474" y="12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08AB1489-7CD3-4CB2-9CA1-AD962FDA8361}" type="datetimeFigureOut">
              <a:rPr lang="en-GB" smtClean="0"/>
              <a:t>31/01/2023</a:t>
            </a:fld>
            <a:endParaRPr lang="en-GB"/>
          </a:p>
        </p:txBody>
      </p:sp>
      <p:sp>
        <p:nvSpPr>
          <p:cNvPr id="4" name="Slide Image Placeholder 3"/>
          <p:cNvSpPr>
            <a:spLocks noGrp="1" noRot="1" noChangeAspect="1"/>
          </p:cNvSpPr>
          <p:nvPr>
            <p:ph type="sldImg" idx="2"/>
          </p:nvPr>
        </p:nvSpPr>
        <p:spPr>
          <a:xfrm>
            <a:off x="1189038" y="1252538"/>
            <a:ext cx="4510087" cy="33813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822825"/>
            <a:ext cx="5510213" cy="3944938"/>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518650"/>
            <a:ext cx="2984500" cy="5016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902075" y="9518650"/>
            <a:ext cx="2984500" cy="501650"/>
          </a:xfrm>
          <a:prstGeom prst="rect">
            <a:avLst/>
          </a:prstGeom>
        </p:spPr>
        <p:txBody>
          <a:bodyPr vert="horz" lIns="91440" tIns="45720" rIns="91440" bIns="45720" rtlCol="0" anchor="b"/>
          <a:lstStyle>
            <a:lvl1pPr algn="r">
              <a:defRPr sz="1200"/>
            </a:lvl1pPr>
          </a:lstStyle>
          <a:p>
            <a:fld id="{659C64C8-0CF6-4B55-BF6D-FC677CCB8C9E}" type="slidenum">
              <a:rPr lang="en-GB" smtClean="0"/>
              <a:t>‹#›</a:t>
            </a:fld>
            <a:endParaRPr lang="en-GB"/>
          </a:p>
        </p:txBody>
      </p:sp>
    </p:spTree>
    <p:extLst>
      <p:ext uri="{BB962C8B-B14F-4D97-AF65-F5344CB8AC3E}">
        <p14:creationId xmlns:p14="http://schemas.microsoft.com/office/powerpoint/2010/main" val="609576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96.xml"/><Relationship Id="rId1" Type="http://schemas.openxmlformats.org/officeDocument/2006/relationships/tags" Target="../tags/tag95.xml"/><Relationship Id="rId4"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20.xml"/><Relationship Id="rId1" Type="http://schemas.openxmlformats.org/officeDocument/2006/relationships/tags" Target="../tags/tag119.xml"/><Relationship Id="rId4"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24.xml"/><Relationship Id="rId1" Type="http://schemas.openxmlformats.org/officeDocument/2006/relationships/tags" Target="../tags/tag123.xml"/><Relationship Id="rId4"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26.xml"/><Relationship Id="rId1" Type="http://schemas.openxmlformats.org/officeDocument/2006/relationships/tags" Target="../tags/tag125.xml"/><Relationship Id="rId4"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28.xml"/><Relationship Id="rId1" Type="http://schemas.openxmlformats.org/officeDocument/2006/relationships/tags" Target="../tags/tag127.xml"/><Relationship Id="rId4"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32.xml"/><Relationship Id="rId1" Type="http://schemas.openxmlformats.org/officeDocument/2006/relationships/tags" Target="../tags/tag131.xml"/><Relationship Id="rId4"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98.xml"/><Relationship Id="rId1" Type="http://schemas.openxmlformats.org/officeDocument/2006/relationships/tags" Target="../tags/tag97.xml"/><Relationship Id="rId4" Type="http://schemas.openxmlformats.org/officeDocument/2006/relationships/slide" Target="../slides/slide4.xml"/></Relationships>
</file>

<file path=ppt/notesSlides/_rels/notesSlide20.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34.xml"/><Relationship Id="rId1" Type="http://schemas.openxmlformats.org/officeDocument/2006/relationships/tags" Target="../tags/tag133.xml"/><Relationship Id="rId4"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36.xml"/><Relationship Id="rId1" Type="http://schemas.openxmlformats.org/officeDocument/2006/relationships/tags" Target="../tags/tag135.xml"/><Relationship Id="rId4"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38.xml"/><Relationship Id="rId1" Type="http://schemas.openxmlformats.org/officeDocument/2006/relationships/tags" Target="../tags/tag137.xml"/><Relationship Id="rId4"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42.xml"/><Relationship Id="rId1" Type="http://schemas.openxmlformats.org/officeDocument/2006/relationships/tags" Target="../tags/tag141.xml"/><Relationship Id="rId4"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44.xml"/><Relationship Id="rId1" Type="http://schemas.openxmlformats.org/officeDocument/2006/relationships/tags" Target="../tags/tag143.xml"/><Relationship Id="rId4" Type="http://schemas.openxmlformats.org/officeDocument/2006/relationships/slide" Target="../slides/slide27.xml"/></Relationships>
</file>

<file path=ppt/notesSlides/_rels/notesSlide26.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46.xml"/><Relationship Id="rId1" Type="http://schemas.openxmlformats.org/officeDocument/2006/relationships/tags" Target="../tags/tag145.xml"/><Relationship Id="rId4" Type="http://schemas.openxmlformats.org/officeDocument/2006/relationships/slide" Target="../slides/slide28.xml"/></Relationships>
</file>

<file path=ppt/notesSlides/_rels/notesSlide27.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48.xml"/><Relationship Id="rId1" Type="http://schemas.openxmlformats.org/officeDocument/2006/relationships/tags" Target="../tags/tag147.xml"/><Relationship Id="rId4"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00.xml"/><Relationship Id="rId1" Type="http://schemas.openxmlformats.org/officeDocument/2006/relationships/tags" Target="../tags/tag99.xml"/><Relationship Id="rId4"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02.xml"/><Relationship Id="rId1" Type="http://schemas.openxmlformats.org/officeDocument/2006/relationships/tags" Target="../tags/tag101.xml"/><Relationship Id="rId4"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04.xml"/><Relationship Id="rId1" Type="http://schemas.openxmlformats.org/officeDocument/2006/relationships/tags" Target="../tags/tag103.xml"/><Relationship Id="rId4"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06.xml"/><Relationship Id="rId1" Type="http://schemas.openxmlformats.org/officeDocument/2006/relationships/tags" Target="../tags/tag105.xml"/><Relationship Id="rId4"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08.xml"/><Relationship Id="rId1" Type="http://schemas.openxmlformats.org/officeDocument/2006/relationships/tags" Target="../tags/tag107.xml"/><Relationship Id="rId4"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10.xml"/><Relationship Id="rId1" Type="http://schemas.openxmlformats.org/officeDocument/2006/relationships/tags" Target="../tags/tag109.xml"/><Relationship Id="rId4"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3" Type="http://schemas.openxmlformats.org/officeDocument/2006/relationships/notesMaster" Target="../notesMasters/notesMaster1.xml"/><Relationship Id="rId2" Type="http://schemas.openxmlformats.org/officeDocument/2006/relationships/tags" Target="../tags/tag112.xml"/><Relationship Id="rId1" Type="http://schemas.openxmlformats.org/officeDocument/2006/relationships/tags" Target="../tags/tag111.xml"/><Relationship Id="rId4"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3</a:t>
            </a:fld>
            <a:endParaRPr lang="en-US" dirty="0">
              <a:cs typeface="+mn-cs"/>
            </a:endParaRPr>
          </a:p>
        </p:txBody>
      </p:sp>
    </p:spTree>
    <p:extLst>
      <p:ext uri="{BB962C8B-B14F-4D97-AF65-F5344CB8AC3E}">
        <p14:creationId xmlns:p14="http://schemas.microsoft.com/office/powerpoint/2010/main" val="9393925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12</a:t>
            </a:fld>
            <a:endParaRPr lang="en-US" dirty="0">
              <a:cs typeface="+mn-cs"/>
            </a:endParaRPr>
          </a:p>
        </p:txBody>
      </p:sp>
    </p:spTree>
    <p:extLst>
      <p:ext uri="{BB962C8B-B14F-4D97-AF65-F5344CB8AC3E}">
        <p14:creationId xmlns:p14="http://schemas.microsoft.com/office/powerpoint/2010/main" val="2256239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13</a:t>
            </a:fld>
            <a:endParaRPr lang="en-US" dirty="0">
              <a:cs typeface="+mn-cs"/>
            </a:endParaRPr>
          </a:p>
        </p:txBody>
      </p:sp>
    </p:spTree>
    <p:extLst>
      <p:ext uri="{BB962C8B-B14F-4D97-AF65-F5344CB8AC3E}">
        <p14:creationId xmlns:p14="http://schemas.microsoft.com/office/powerpoint/2010/main" val="37600849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14</a:t>
            </a:fld>
            <a:endParaRPr lang="en-US" dirty="0">
              <a:cs typeface="+mn-cs"/>
            </a:endParaRPr>
          </a:p>
        </p:txBody>
      </p:sp>
    </p:spTree>
    <p:extLst>
      <p:ext uri="{BB962C8B-B14F-4D97-AF65-F5344CB8AC3E}">
        <p14:creationId xmlns:p14="http://schemas.microsoft.com/office/powerpoint/2010/main" val="40374890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15</a:t>
            </a:fld>
            <a:endParaRPr lang="en-US" dirty="0">
              <a:cs typeface="+mn-cs"/>
            </a:endParaRPr>
          </a:p>
        </p:txBody>
      </p:sp>
    </p:spTree>
    <p:extLst>
      <p:ext uri="{BB962C8B-B14F-4D97-AF65-F5344CB8AC3E}">
        <p14:creationId xmlns:p14="http://schemas.microsoft.com/office/powerpoint/2010/main" val="4360033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16</a:t>
            </a:fld>
            <a:endParaRPr lang="en-US" dirty="0">
              <a:cs typeface="+mn-cs"/>
            </a:endParaRPr>
          </a:p>
        </p:txBody>
      </p:sp>
    </p:spTree>
    <p:extLst>
      <p:ext uri="{BB962C8B-B14F-4D97-AF65-F5344CB8AC3E}">
        <p14:creationId xmlns:p14="http://schemas.microsoft.com/office/powerpoint/2010/main" val="16395685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17</a:t>
            </a:fld>
            <a:endParaRPr lang="en-US" dirty="0">
              <a:cs typeface="+mn-cs"/>
            </a:endParaRPr>
          </a:p>
        </p:txBody>
      </p:sp>
    </p:spTree>
    <p:extLst>
      <p:ext uri="{BB962C8B-B14F-4D97-AF65-F5344CB8AC3E}">
        <p14:creationId xmlns:p14="http://schemas.microsoft.com/office/powerpoint/2010/main" val="22455944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18</a:t>
            </a:fld>
            <a:endParaRPr lang="en-US" dirty="0">
              <a:cs typeface="+mn-cs"/>
            </a:endParaRPr>
          </a:p>
        </p:txBody>
      </p:sp>
    </p:spTree>
    <p:extLst>
      <p:ext uri="{BB962C8B-B14F-4D97-AF65-F5344CB8AC3E}">
        <p14:creationId xmlns:p14="http://schemas.microsoft.com/office/powerpoint/2010/main" val="30617403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19</a:t>
            </a:fld>
            <a:endParaRPr lang="en-US" dirty="0">
              <a:cs typeface="+mn-cs"/>
            </a:endParaRPr>
          </a:p>
        </p:txBody>
      </p:sp>
    </p:spTree>
    <p:extLst>
      <p:ext uri="{BB962C8B-B14F-4D97-AF65-F5344CB8AC3E}">
        <p14:creationId xmlns:p14="http://schemas.microsoft.com/office/powerpoint/2010/main" val="35188127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20</a:t>
            </a:fld>
            <a:endParaRPr lang="en-US" dirty="0">
              <a:cs typeface="+mn-cs"/>
            </a:endParaRPr>
          </a:p>
        </p:txBody>
      </p:sp>
    </p:spTree>
    <p:extLst>
      <p:ext uri="{BB962C8B-B14F-4D97-AF65-F5344CB8AC3E}">
        <p14:creationId xmlns:p14="http://schemas.microsoft.com/office/powerpoint/2010/main" val="38725767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21</a:t>
            </a:fld>
            <a:endParaRPr lang="en-US" dirty="0">
              <a:cs typeface="+mn-cs"/>
            </a:endParaRPr>
          </a:p>
        </p:txBody>
      </p:sp>
    </p:spTree>
    <p:extLst>
      <p:ext uri="{BB962C8B-B14F-4D97-AF65-F5344CB8AC3E}">
        <p14:creationId xmlns:p14="http://schemas.microsoft.com/office/powerpoint/2010/main" val="6020617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4</a:t>
            </a:fld>
            <a:endParaRPr lang="en-US" dirty="0">
              <a:cs typeface="+mn-cs"/>
            </a:endParaRPr>
          </a:p>
        </p:txBody>
      </p:sp>
    </p:spTree>
    <p:extLst>
      <p:ext uri="{BB962C8B-B14F-4D97-AF65-F5344CB8AC3E}">
        <p14:creationId xmlns:p14="http://schemas.microsoft.com/office/powerpoint/2010/main" val="37993980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22</a:t>
            </a:fld>
            <a:endParaRPr lang="en-US" dirty="0">
              <a:cs typeface="+mn-cs"/>
            </a:endParaRPr>
          </a:p>
        </p:txBody>
      </p:sp>
    </p:spTree>
    <p:extLst>
      <p:ext uri="{BB962C8B-B14F-4D97-AF65-F5344CB8AC3E}">
        <p14:creationId xmlns:p14="http://schemas.microsoft.com/office/powerpoint/2010/main" val="3575114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23</a:t>
            </a:fld>
            <a:endParaRPr lang="en-US" dirty="0">
              <a:cs typeface="+mn-cs"/>
            </a:endParaRPr>
          </a:p>
        </p:txBody>
      </p:sp>
    </p:spTree>
    <p:extLst>
      <p:ext uri="{BB962C8B-B14F-4D97-AF65-F5344CB8AC3E}">
        <p14:creationId xmlns:p14="http://schemas.microsoft.com/office/powerpoint/2010/main" val="7962030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24</a:t>
            </a:fld>
            <a:endParaRPr lang="en-US" dirty="0">
              <a:cs typeface="+mn-cs"/>
            </a:endParaRPr>
          </a:p>
        </p:txBody>
      </p:sp>
    </p:spTree>
    <p:extLst>
      <p:ext uri="{BB962C8B-B14F-4D97-AF65-F5344CB8AC3E}">
        <p14:creationId xmlns:p14="http://schemas.microsoft.com/office/powerpoint/2010/main" val="341029892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25</a:t>
            </a:fld>
            <a:endParaRPr lang="en-US" dirty="0">
              <a:cs typeface="+mn-cs"/>
            </a:endParaRPr>
          </a:p>
        </p:txBody>
      </p:sp>
    </p:spTree>
    <p:extLst>
      <p:ext uri="{BB962C8B-B14F-4D97-AF65-F5344CB8AC3E}">
        <p14:creationId xmlns:p14="http://schemas.microsoft.com/office/powerpoint/2010/main" val="25438331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26</a:t>
            </a:fld>
            <a:endParaRPr lang="en-US" dirty="0">
              <a:cs typeface="+mn-cs"/>
            </a:endParaRPr>
          </a:p>
        </p:txBody>
      </p:sp>
    </p:spTree>
    <p:extLst>
      <p:ext uri="{BB962C8B-B14F-4D97-AF65-F5344CB8AC3E}">
        <p14:creationId xmlns:p14="http://schemas.microsoft.com/office/powerpoint/2010/main" val="18849289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27</a:t>
            </a:fld>
            <a:endParaRPr lang="en-US" dirty="0">
              <a:cs typeface="+mn-cs"/>
            </a:endParaRPr>
          </a:p>
        </p:txBody>
      </p:sp>
    </p:spTree>
    <p:extLst>
      <p:ext uri="{BB962C8B-B14F-4D97-AF65-F5344CB8AC3E}">
        <p14:creationId xmlns:p14="http://schemas.microsoft.com/office/powerpoint/2010/main" val="383924682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28</a:t>
            </a:fld>
            <a:endParaRPr lang="en-US" dirty="0">
              <a:cs typeface="+mn-cs"/>
            </a:endParaRPr>
          </a:p>
        </p:txBody>
      </p:sp>
    </p:spTree>
    <p:extLst>
      <p:ext uri="{BB962C8B-B14F-4D97-AF65-F5344CB8AC3E}">
        <p14:creationId xmlns:p14="http://schemas.microsoft.com/office/powerpoint/2010/main" val="219781729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29</a:t>
            </a:fld>
            <a:endParaRPr lang="en-US" dirty="0">
              <a:cs typeface="+mn-cs"/>
            </a:endParaRPr>
          </a:p>
        </p:txBody>
      </p:sp>
    </p:spTree>
    <p:extLst>
      <p:ext uri="{BB962C8B-B14F-4D97-AF65-F5344CB8AC3E}">
        <p14:creationId xmlns:p14="http://schemas.microsoft.com/office/powerpoint/2010/main" val="1376272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5</a:t>
            </a:fld>
            <a:endParaRPr lang="en-US" dirty="0">
              <a:cs typeface="+mn-cs"/>
            </a:endParaRPr>
          </a:p>
        </p:txBody>
      </p:sp>
    </p:spTree>
    <p:extLst>
      <p:ext uri="{BB962C8B-B14F-4D97-AF65-F5344CB8AC3E}">
        <p14:creationId xmlns:p14="http://schemas.microsoft.com/office/powerpoint/2010/main" val="2671945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6</a:t>
            </a:fld>
            <a:endParaRPr lang="en-US" dirty="0">
              <a:cs typeface="+mn-cs"/>
            </a:endParaRPr>
          </a:p>
        </p:txBody>
      </p:sp>
    </p:spTree>
    <p:extLst>
      <p:ext uri="{BB962C8B-B14F-4D97-AF65-F5344CB8AC3E}">
        <p14:creationId xmlns:p14="http://schemas.microsoft.com/office/powerpoint/2010/main" val="2886384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7</a:t>
            </a:fld>
            <a:endParaRPr lang="en-US" dirty="0">
              <a:cs typeface="+mn-cs"/>
            </a:endParaRPr>
          </a:p>
        </p:txBody>
      </p:sp>
    </p:spTree>
    <p:extLst>
      <p:ext uri="{BB962C8B-B14F-4D97-AF65-F5344CB8AC3E}">
        <p14:creationId xmlns:p14="http://schemas.microsoft.com/office/powerpoint/2010/main" val="342779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8</a:t>
            </a:fld>
            <a:endParaRPr lang="en-US" dirty="0">
              <a:cs typeface="+mn-cs"/>
            </a:endParaRPr>
          </a:p>
        </p:txBody>
      </p:sp>
    </p:spTree>
    <p:extLst>
      <p:ext uri="{BB962C8B-B14F-4D97-AF65-F5344CB8AC3E}">
        <p14:creationId xmlns:p14="http://schemas.microsoft.com/office/powerpoint/2010/main" val="3028990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9</a:t>
            </a:fld>
            <a:endParaRPr lang="en-US" dirty="0">
              <a:cs typeface="+mn-cs"/>
            </a:endParaRPr>
          </a:p>
        </p:txBody>
      </p:sp>
    </p:spTree>
    <p:extLst>
      <p:ext uri="{BB962C8B-B14F-4D97-AF65-F5344CB8AC3E}">
        <p14:creationId xmlns:p14="http://schemas.microsoft.com/office/powerpoint/2010/main" val="33303436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10</a:t>
            </a:fld>
            <a:endParaRPr lang="en-US" dirty="0">
              <a:cs typeface="+mn-cs"/>
            </a:endParaRPr>
          </a:p>
        </p:txBody>
      </p:sp>
    </p:spTree>
    <p:extLst>
      <p:ext uri="{BB962C8B-B14F-4D97-AF65-F5344CB8AC3E}">
        <p14:creationId xmlns:p14="http://schemas.microsoft.com/office/powerpoint/2010/main" val="5021369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ChangeArrowheads="1" noTextEdit="1"/>
          </p:cNvSpPr>
          <p:nvPr>
            <p:ph type="sldImg"/>
            <p:custDataLst>
              <p:tags r:id="rId1"/>
            </p:custDataLst>
          </p:nvPr>
        </p:nvSpPr>
        <p:spPr>
          <a:ln cap="flat" algn="ctr">
            <a:headEnd type="none" w="med" len="med"/>
            <a:tailEnd type="none" w="med" len="med"/>
          </a:ln>
        </p:spPr>
      </p:sp>
      <p:sp>
        <p:nvSpPr>
          <p:cNvPr id="25604" name="Slide Number Placeholder 3"/>
          <p:cNvSpPr>
            <a:spLocks noGrp="1"/>
          </p:cNvSpPr>
          <p:nvPr>
            <p:ph type="sldNum" sz="quarter" idx="5"/>
            <p:custDataLst>
              <p:tags r:id="rId2"/>
            </p:custDataLst>
          </p:nvPr>
        </p:nvSpPr>
        <p:spPr/>
        <p:txBody>
          <a:bodyPr/>
          <a:lstStyle/>
          <a:p>
            <a:pPr>
              <a:defRPr/>
            </a:pPr>
            <a:fld id="{890272CA-B49A-4B57-940A-B3294C7803C9}" type="slidenum">
              <a:rPr lang="en-US"/>
              <a:pPr>
                <a:defRPr/>
              </a:pPr>
              <a:t>11</a:t>
            </a:fld>
            <a:endParaRPr lang="en-US" dirty="0">
              <a:cs typeface="+mn-cs"/>
            </a:endParaRPr>
          </a:p>
        </p:txBody>
      </p:sp>
    </p:spTree>
    <p:extLst>
      <p:ext uri="{BB962C8B-B14F-4D97-AF65-F5344CB8AC3E}">
        <p14:creationId xmlns:p14="http://schemas.microsoft.com/office/powerpoint/2010/main" val="6041487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4"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9.xml"/><Relationship Id="rId3" Type="http://schemas.openxmlformats.org/officeDocument/2006/relationships/tags" Target="../tags/tag34.xml"/><Relationship Id="rId7" Type="http://schemas.openxmlformats.org/officeDocument/2006/relationships/tags" Target="../tags/tag38.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11" Type="http://schemas.openxmlformats.org/officeDocument/2006/relationships/slideMaster" Target="../slideMasters/slideMaster1.xml"/><Relationship Id="rId5" Type="http://schemas.openxmlformats.org/officeDocument/2006/relationships/tags" Target="../tags/tag36.xml"/><Relationship Id="rId10" Type="http://schemas.openxmlformats.org/officeDocument/2006/relationships/tags" Target="../tags/tag41.xml"/><Relationship Id="rId4" Type="http://schemas.openxmlformats.org/officeDocument/2006/relationships/tags" Target="../tags/tag35.xml"/><Relationship Id="rId9" Type="http://schemas.openxmlformats.org/officeDocument/2006/relationships/tags" Target="../tags/tag40.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slideMaster" Target="../slideMasters/slideMaster1.xml"/><Relationship Id="rId5" Type="http://schemas.openxmlformats.org/officeDocument/2006/relationships/tags" Target="../tags/tag46.xml"/><Relationship Id="rId4" Type="http://schemas.openxmlformats.org/officeDocument/2006/relationships/tags" Target="../tags/tag45.xml"/></Relationships>
</file>

<file path=ppt/slideLayouts/_rels/slideLayout19.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9.xml"/><Relationship Id="rId7" Type="http://schemas.openxmlformats.org/officeDocument/2006/relationships/tags" Target="../tags/tag53.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tags" Target="../tags/tag52.xml"/><Relationship Id="rId5" Type="http://schemas.openxmlformats.org/officeDocument/2006/relationships/tags" Target="../tags/tag51.xml"/><Relationship Id="rId4" Type="http://schemas.openxmlformats.org/officeDocument/2006/relationships/tags" Target="../tags/tag5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Master" Target="../slideMasters/slideMaster1.xml"/><Relationship Id="rId5" Type="http://schemas.openxmlformats.org/officeDocument/2006/relationships/tags" Target="../tags/tag59.xml"/><Relationship Id="rId4" Type="http://schemas.openxmlformats.org/officeDocument/2006/relationships/tags" Target="../tags/tag58.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0.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tags" Target="../tags/tag73.xml"/><Relationship Id="rId18" Type="http://schemas.openxmlformats.org/officeDocument/2006/relationships/tags" Target="../tags/tag78.xml"/><Relationship Id="rId26" Type="http://schemas.openxmlformats.org/officeDocument/2006/relationships/tags" Target="../tags/tag86.xml"/><Relationship Id="rId3" Type="http://schemas.openxmlformats.org/officeDocument/2006/relationships/tags" Target="../tags/tag63.xml"/><Relationship Id="rId21" Type="http://schemas.openxmlformats.org/officeDocument/2006/relationships/tags" Target="../tags/tag81.xml"/><Relationship Id="rId34" Type="http://schemas.openxmlformats.org/officeDocument/2006/relationships/tags" Target="../tags/tag94.xml"/><Relationship Id="rId7" Type="http://schemas.openxmlformats.org/officeDocument/2006/relationships/tags" Target="../tags/tag67.xml"/><Relationship Id="rId12" Type="http://schemas.openxmlformats.org/officeDocument/2006/relationships/tags" Target="../tags/tag72.xml"/><Relationship Id="rId17" Type="http://schemas.openxmlformats.org/officeDocument/2006/relationships/tags" Target="../tags/tag77.xml"/><Relationship Id="rId25" Type="http://schemas.openxmlformats.org/officeDocument/2006/relationships/tags" Target="../tags/tag85.xml"/><Relationship Id="rId33" Type="http://schemas.openxmlformats.org/officeDocument/2006/relationships/tags" Target="../tags/tag93.xml"/><Relationship Id="rId2" Type="http://schemas.openxmlformats.org/officeDocument/2006/relationships/tags" Target="../tags/tag62.xml"/><Relationship Id="rId16" Type="http://schemas.openxmlformats.org/officeDocument/2006/relationships/tags" Target="../tags/tag76.xml"/><Relationship Id="rId20" Type="http://schemas.openxmlformats.org/officeDocument/2006/relationships/tags" Target="../tags/tag80.xml"/><Relationship Id="rId29" Type="http://schemas.openxmlformats.org/officeDocument/2006/relationships/tags" Target="../tags/tag89.xml"/><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tags" Target="../tags/tag71.xml"/><Relationship Id="rId24" Type="http://schemas.openxmlformats.org/officeDocument/2006/relationships/tags" Target="../tags/tag84.xml"/><Relationship Id="rId32" Type="http://schemas.openxmlformats.org/officeDocument/2006/relationships/tags" Target="../tags/tag92.xml"/><Relationship Id="rId5" Type="http://schemas.openxmlformats.org/officeDocument/2006/relationships/tags" Target="../tags/tag65.xml"/><Relationship Id="rId15" Type="http://schemas.openxmlformats.org/officeDocument/2006/relationships/tags" Target="../tags/tag75.xml"/><Relationship Id="rId23" Type="http://schemas.openxmlformats.org/officeDocument/2006/relationships/tags" Target="../tags/tag83.xml"/><Relationship Id="rId28" Type="http://schemas.openxmlformats.org/officeDocument/2006/relationships/tags" Target="../tags/tag88.xml"/><Relationship Id="rId10" Type="http://schemas.openxmlformats.org/officeDocument/2006/relationships/tags" Target="../tags/tag70.xml"/><Relationship Id="rId19" Type="http://schemas.openxmlformats.org/officeDocument/2006/relationships/tags" Target="../tags/tag79.xml"/><Relationship Id="rId31" Type="http://schemas.openxmlformats.org/officeDocument/2006/relationships/tags" Target="../tags/tag91.xml"/><Relationship Id="rId4" Type="http://schemas.openxmlformats.org/officeDocument/2006/relationships/tags" Target="../tags/tag64.xml"/><Relationship Id="rId9" Type="http://schemas.openxmlformats.org/officeDocument/2006/relationships/tags" Target="../tags/tag69.xml"/><Relationship Id="rId14" Type="http://schemas.openxmlformats.org/officeDocument/2006/relationships/tags" Target="../tags/tag74.xml"/><Relationship Id="rId22" Type="http://schemas.openxmlformats.org/officeDocument/2006/relationships/tags" Target="../tags/tag82.xml"/><Relationship Id="rId27" Type="http://schemas.openxmlformats.org/officeDocument/2006/relationships/tags" Target="../tags/tag87.xml"/><Relationship Id="rId30" Type="http://schemas.openxmlformats.org/officeDocument/2006/relationships/tags" Target="../tags/tag90.xml"/><Relationship Id="rId35"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slideMaster" Target="../slideMasters/slideMaster1.xml"/><Relationship Id="rId4" Type="http://schemas.openxmlformats.org/officeDocument/2006/relationships/tags" Target="../tags/tag20.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Gradient">
    <p:spTree>
      <p:nvGrpSpPr>
        <p:cNvPr id="1" name=""/>
        <p:cNvGrpSpPr/>
        <p:nvPr/>
      </p:nvGrpSpPr>
      <p:grpSpPr>
        <a:xfrm>
          <a:off x="0" y="0"/>
          <a:ext cx="0" cy="0"/>
          <a:chOff x="0" y="0"/>
          <a:chExt cx="0" cy="0"/>
        </a:xfrm>
      </p:grpSpPr>
      <p:sp>
        <p:nvSpPr>
          <p:cNvPr id="4" name="Rectangle 3"/>
          <p:cNvSpPr>
            <a:spLocks noChangeArrowheads="1"/>
          </p:cNvSpPr>
          <p:nvPr>
            <p:custDataLst>
              <p:tags r:id="rId1"/>
            </p:custDataLst>
          </p:nvPr>
        </p:nvSpPr>
        <p:spPr bwMode="auto">
          <a:xfrm>
            <a:off x="0" y="2352675"/>
            <a:ext cx="6858000" cy="2475310"/>
          </a:xfrm>
          <a:prstGeom prst="rect">
            <a:avLst/>
          </a:prstGeom>
          <a:gradFill rotWithShape="1">
            <a:gsLst>
              <a:gs pos="0">
                <a:srgbClr val="3CC5E3"/>
              </a:gs>
              <a:gs pos="999">
                <a:srgbClr val="3CC5E3"/>
              </a:gs>
              <a:gs pos="100000">
                <a:srgbClr val="00A5D9"/>
              </a:gs>
            </a:gsLst>
            <a:lin ang="16200000" scaled="1"/>
          </a:gradFill>
          <a:ln>
            <a:noFill/>
          </a:ln>
          <a:extLst>
            <a:ext uri="{91240B29-F687-4F45-9708-019B960494DF}">
              <a14:hiddenLine xmlns:a14="http://schemas.microsoft.com/office/drawing/2010/main" w="12700" cap="flat" algn="ctr">
                <a:solidFill>
                  <a:srgbClr val="000000"/>
                </a:solidFill>
                <a:prstDash val="solid"/>
                <a:miter lim="800000"/>
                <a:headEnd type="none" w="med" len="med"/>
                <a:tailEnd type="none" w="med" len="med"/>
              </a14:hiddenLine>
            </a:ext>
          </a:extLst>
        </p:spPr>
        <p:txBody>
          <a:bodyPr lIns="59410" tIns="29705" rIns="59410" bIns="29705" anchor="ctr"/>
          <a:lstStyle/>
          <a:p>
            <a:pPr algn="ctr" defTabSz="714221" eaLnBrk="1" fontAlgn="auto" hangingPunct="1">
              <a:defRPr/>
            </a:pPr>
            <a:endParaRPr lang="en-US" sz="1241" dirty="0">
              <a:solidFill>
                <a:schemeClr val="lt1"/>
              </a:solidFill>
              <a:latin typeface="+mn-lt"/>
              <a:cs typeface="+mn-cs"/>
            </a:endParaRPr>
          </a:p>
        </p:txBody>
      </p:sp>
      <p:sp>
        <p:nvSpPr>
          <p:cNvPr id="5" name="Diamond 8">
            <a:extLst>
              <a:ext uri="{FF2B5EF4-FFF2-40B4-BE49-F238E27FC236}">
                <a16:creationId xmlns:a16="http://schemas.microsoft.com/office/drawing/2014/main" id="{27BF297A-B1B4-4FE1-9F4B-00E3EA6C1AC5}"/>
              </a:ext>
            </a:extLst>
          </p:cNvPr>
          <p:cNvSpPr>
            <a:spLocks noChangeAspect="1"/>
          </p:cNvSpPr>
          <p:nvPr>
            <p:custDataLst>
              <p:tags r:id="rId2"/>
            </p:custDataLst>
          </p:nvPr>
        </p:nvSpPr>
        <p:spPr>
          <a:xfrm>
            <a:off x="-7143" y="452438"/>
            <a:ext cx="240506" cy="521494"/>
          </a:xfrm>
          <a:custGeom>
            <a:avLst/>
            <a:gdLst>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 name="connsiteX4" fmla="*/ 0 w 754602"/>
              <a:gd name="connsiteY4" fmla="*/ 377301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rgbClr val="000000"/>
          </a:solidFill>
          <a:ln w="12700" cap="flat" cmpd="sng" algn="ctr">
            <a:noFill/>
            <a:prstDash val="solid"/>
            <a:miter lim="800000"/>
            <a:headEnd type="none" w="med" len="med"/>
            <a:tailEnd type="none" w="med" len="med"/>
          </a:ln>
        </p:spPr>
        <p:txBody>
          <a:bodyPr anchor="ctr"/>
          <a:lstStyle/>
          <a:p>
            <a:pPr algn="ctr" eaLnBrk="1" fontAlgn="auto" hangingPunct="1">
              <a:defRPr/>
            </a:pPr>
            <a:endParaRPr lang="en-US" sz="1247" dirty="0">
              <a:solidFill>
                <a:schemeClr val="lt1"/>
              </a:solidFill>
              <a:latin typeface="+mn-lt"/>
              <a:cs typeface="+mn-cs"/>
            </a:endParaRPr>
          </a:p>
        </p:txBody>
      </p:sp>
      <p:sp>
        <p:nvSpPr>
          <p:cNvPr id="6" name="Freeform 10"/>
          <p:cNvSpPr>
            <a:spLocks noChangeAspect="1" noEditPoints="1"/>
          </p:cNvSpPr>
          <p:nvPr>
            <p:custDataLst>
              <p:tags r:id="rId3"/>
            </p:custDataLst>
          </p:nvPr>
        </p:nvSpPr>
        <p:spPr bwMode="auto">
          <a:xfrm>
            <a:off x="5257801" y="278606"/>
            <a:ext cx="1251347" cy="100013"/>
          </a:xfrm>
          <a:custGeom>
            <a:avLst/>
            <a:gdLst>
              <a:gd name="T0" fmla="*/ 2147483646 w 4054"/>
              <a:gd name="T1" fmla="*/ 2147483646 h 322"/>
              <a:gd name="T2" fmla="*/ 2147483646 w 4054"/>
              <a:gd name="T3" fmla="*/ 2147483646 h 322"/>
              <a:gd name="T4" fmla="*/ 2147483646 w 4054"/>
              <a:gd name="T5" fmla="*/ 2147483646 h 322"/>
              <a:gd name="T6" fmla="*/ 2147483646 w 4054"/>
              <a:gd name="T7" fmla="*/ 2147483646 h 322"/>
              <a:gd name="T8" fmla="*/ 2147483646 w 4054"/>
              <a:gd name="T9" fmla="*/ 2147483646 h 322"/>
              <a:gd name="T10" fmla="*/ 2147483646 w 4054"/>
              <a:gd name="T11" fmla="*/ 2147483646 h 322"/>
              <a:gd name="T12" fmla="*/ 2147483646 w 4054"/>
              <a:gd name="T13" fmla="*/ 2147483646 h 322"/>
              <a:gd name="T14" fmla="*/ 2147483646 w 4054"/>
              <a:gd name="T15" fmla="*/ 2147483646 h 322"/>
              <a:gd name="T16" fmla="*/ 2147483646 w 4054"/>
              <a:gd name="T17" fmla="*/ 2147483646 h 322"/>
              <a:gd name="T18" fmla="*/ 2147483646 w 4054"/>
              <a:gd name="T19" fmla="*/ 2147483646 h 322"/>
              <a:gd name="T20" fmla="*/ 2147483646 w 4054"/>
              <a:gd name="T21" fmla="*/ 2147483646 h 322"/>
              <a:gd name="T22" fmla="*/ 2147483646 w 4054"/>
              <a:gd name="T23" fmla="*/ 2147483646 h 322"/>
              <a:gd name="T24" fmla="*/ 2147483646 w 4054"/>
              <a:gd name="T25" fmla="*/ 2147483646 h 322"/>
              <a:gd name="T26" fmla="*/ 2147483646 w 4054"/>
              <a:gd name="T27" fmla="*/ 2147483646 h 322"/>
              <a:gd name="T28" fmla="*/ 2147483646 w 4054"/>
              <a:gd name="T29" fmla="*/ 2147483646 h 322"/>
              <a:gd name="T30" fmla="*/ 2147483646 w 4054"/>
              <a:gd name="T31" fmla="*/ 2147483646 h 322"/>
              <a:gd name="T32" fmla="*/ 0 w 4054"/>
              <a:gd name="T33" fmla="*/ 2147483646 h 322"/>
              <a:gd name="T34" fmla="*/ 2147483646 w 4054"/>
              <a:gd name="T35" fmla="*/ 2147483646 h 322"/>
              <a:gd name="T36" fmla="*/ 2147483646 w 4054"/>
              <a:gd name="T37" fmla="*/ 2147483646 h 322"/>
              <a:gd name="T38" fmla="*/ 2147483646 w 4054"/>
              <a:gd name="T39" fmla="*/ 2147483646 h 322"/>
              <a:gd name="T40" fmla="*/ 2147483646 w 4054"/>
              <a:gd name="T41" fmla="*/ 2147483646 h 322"/>
              <a:gd name="T42" fmla="*/ 2147483646 w 4054"/>
              <a:gd name="T43" fmla="*/ 2147483646 h 322"/>
              <a:gd name="T44" fmla="*/ 2147483646 w 4054"/>
              <a:gd name="T45" fmla="*/ 2147483646 h 322"/>
              <a:gd name="T46" fmla="*/ 2147483646 w 4054"/>
              <a:gd name="T47" fmla="*/ 2147483646 h 322"/>
              <a:gd name="T48" fmla="*/ 2147483646 w 4054"/>
              <a:gd name="T49" fmla="*/ 2147483646 h 322"/>
              <a:gd name="T50" fmla="*/ 2147483646 w 4054"/>
              <a:gd name="T51" fmla="*/ 2147483646 h 322"/>
              <a:gd name="T52" fmla="*/ 2147483646 w 4054"/>
              <a:gd name="T53" fmla="*/ 2147483646 h 322"/>
              <a:gd name="T54" fmla="*/ 2147483646 w 4054"/>
              <a:gd name="T55" fmla="*/ 2147483646 h 322"/>
              <a:gd name="T56" fmla="*/ 2147483646 w 4054"/>
              <a:gd name="T57" fmla="*/ 2147483646 h 322"/>
              <a:gd name="T58" fmla="*/ 2147483646 w 4054"/>
              <a:gd name="T59" fmla="*/ 2147483646 h 322"/>
              <a:gd name="T60" fmla="*/ 2147483646 w 4054"/>
              <a:gd name="T61" fmla="*/ 2147483646 h 322"/>
              <a:gd name="T62" fmla="*/ 2147483646 w 4054"/>
              <a:gd name="T63" fmla="*/ 2147483646 h 322"/>
              <a:gd name="T64" fmla="*/ 2147483646 w 4054"/>
              <a:gd name="T65" fmla="*/ 2147483646 h 322"/>
              <a:gd name="T66" fmla="*/ 2147483646 w 4054"/>
              <a:gd name="T67" fmla="*/ 0 h 322"/>
              <a:gd name="T68" fmla="*/ 2147483646 w 4054"/>
              <a:gd name="T69" fmla="*/ 2147483646 h 322"/>
              <a:gd name="T70" fmla="*/ 2147483646 w 4054"/>
              <a:gd name="T71" fmla="*/ 2147483646 h 322"/>
              <a:gd name="T72" fmla="*/ 2147483646 w 4054"/>
              <a:gd name="T73" fmla="*/ 2147483646 h 322"/>
              <a:gd name="T74" fmla="*/ 2147483646 w 4054"/>
              <a:gd name="T75" fmla="*/ 2147483646 h 322"/>
              <a:gd name="T76" fmla="*/ 2147483646 w 4054"/>
              <a:gd name="T77" fmla="*/ 2147483646 h 322"/>
              <a:gd name="T78" fmla="*/ 2147483646 w 4054"/>
              <a:gd name="T79" fmla="*/ 2147483646 h 322"/>
              <a:gd name="T80" fmla="*/ 2147483646 w 4054"/>
              <a:gd name="T81" fmla="*/ 2147483646 h 322"/>
              <a:gd name="T82" fmla="*/ 2147483646 w 4054"/>
              <a:gd name="T83" fmla="*/ 2147483646 h 322"/>
              <a:gd name="T84" fmla="*/ 2147483646 w 4054"/>
              <a:gd name="T85" fmla="*/ 2147483646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GB" sz="1350"/>
          </a:p>
        </p:txBody>
      </p:sp>
      <p:sp>
        <p:nvSpPr>
          <p:cNvPr id="7" name="Title 1">
            <a:extLst>
              <a:ext uri="{FF2B5EF4-FFF2-40B4-BE49-F238E27FC236}">
                <a16:creationId xmlns:a16="http://schemas.microsoft.com/office/drawing/2014/main" id="{C1E3E729-993A-4335-B666-74EF440492DB}"/>
              </a:ext>
            </a:extLst>
          </p:cNvPr>
          <p:cNvSpPr>
            <a:spLocks noGrp="1"/>
          </p:cNvSpPr>
          <p:nvPr>
            <p:ph type="ctrTitle"/>
          </p:nvPr>
        </p:nvSpPr>
        <p:spPr>
          <a:xfrm>
            <a:off x="582931" y="610499"/>
            <a:ext cx="3168923" cy="623248"/>
          </a:xfrm>
        </p:spPr>
        <p:txBody>
          <a:bodyPr/>
          <a:lstStyle>
            <a:lvl1pPr algn="l">
              <a:defRPr sz="2250"/>
            </a:lvl1pPr>
          </a:lstStyle>
          <a:p>
            <a:r>
              <a:rPr lang="en-US" altLang="en-US" noProof="0"/>
              <a:t>Click to edit Master title style</a:t>
            </a:r>
          </a:p>
        </p:txBody>
      </p:sp>
      <p:sp>
        <p:nvSpPr>
          <p:cNvPr id="8" name="Subtitle 2">
            <a:extLst>
              <a:ext uri="{FF2B5EF4-FFF2-40B4-BE49-F238E27FC236}">
                <a16:creationId xmlns:a16="http://schemas.microsoft.com/office/drawing/2014/main" id="{07D7001C-B184-4E8D-84C5-514EB3A0D875}"/>
              </a:ext>
            </a:extLst>
          </p:cNvPr>
          <p:cNvSpPr>
            <a:spLocks noGrp="1"/>
          </p:cNvSpPr>
          <p:nvPr>
            <p:ph type="subTitle" idx="1"/>
          </p:nvPr>
        </p:nvSpPr>
        <p:spPr>
          <a:xfrm>
            <a:off x="582931" y="1546484"/>
            <a:ext cx="3168923" cy="428623"/>
          </a:xfrm>
        </p:spPr>
        <p:txBody>
          <a:bodyPr>
            <a:normAutofit/>
          </a:bodyPr>
          <a:lstStyle>
            <a:lvl1pPr marL="0" indent="0" algn="l">
              <a:buNone/>
              <a:defRPr sz="825">
                <a:solidFill>
                  <a:schemeClr val="tx1"/>
                </a:solidFill>
              </a:defRPr>
            </a:lvl1pPr>
            <a:lvl2pPr marL="257182" indent="0" algn="ctr">
              <a:buNone/>
              <a:defRPr sz="1125"/>
            </a:lvl2pPr>
            <a:lvl3pPr marL="514363" indent="0" algn="ctr">
              <a:buNone/>
              <a:defRPr sz="1013"/>
            </a:lvl3pPr>
            <a:lvl4pPr marL="771545" indent="0" algn="ctr">
              <a:buNone/>
              <a:defRPr sz="900"/>
            </a:lvl4pPr>
            <a:lvl5pPr marL="1028726" indent="0" algn="ctr">
              <a:buNone/>
              <a:defRPr sz="900"/>
            </a:lvl5pPr>
            <a:lvl6pPr marL="1285907" indent="0" algn="ctr">
              <a:buNone/>
              <a:defRPr sz="900"/>
            </a:lvl6pPr>
            <a:lvl7pPr marL="1543088" indent="0" algn="ctr">
              <a:buNone/>
              <a:defRPr sz="900"/>
            </a:lvl7pPr>
            <a:lvl8pPr marL="1800270" indent="0" algn="ctr">
              <a:buNone/>
              <a:defRPr sz="900"/>
            </a:lvl8pPr>
            <a:lvl9pPr marL="2057452" indent="0" algn="ctr">
              <a:buNone/>
              <a:defRPr sz="900"/>
            </a:lvl9pPr>
          </a:lstStyle>
          <a:p>
            <a:r>
              <a:rPr lang="en-US" altLang="en-US" noProof="0"/>
              <a:t>Click to edit Master subtitle style</a:t>
            </a:r>
          </a:p>
        </p:txBody>
      </p:sp>
    </p:spTree>
    <p:extLst>
      <p:ext uri="{BB962C8B-B14F-4D97-AF65-F5344CB8AC3E}">
        <p14:creationId xmlns:p14="http://schemas.microsoft.com/office/powerpoint/2010/main" val="112060021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orizontal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582998" y="2790825"/>
            <a:ext cx="1759448" cy="195491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 name="Content Placeholder 7">
            <a:extLst>
              <a:ext uri="{FF2B5EF4-FFF2-40B4-BE49-F238E27FC236}">
                <a16:creationId xmlns:a16="http://schemas.microsoft.com/office/drawing/2014/main" id="{16D9103B-CFCA-4324-86BC-A9AF01979155}"/>
              </a:ext>
            </a:extLst>
          </p:cNvPr>
          <p:cNvSpPr>
            <a:spLocks noGrp="1"/>
          </p:cNvSpPr>
          <p:nvPr>
            <p:ph sz="quarter" idx="14"/>
          </p:nvPr>
        </p:nvSpPr>
        <p:spPr>
          <a:xfrm>
            <a:off x="2658553" y="2790825"/>
            <a:ext cx="1759448" cy="195491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 name="Content Placeholder 7">
            <a:extLst>
              <a:ext uri="{FF2B5EF4-FFF2-40B4-BE49-F238E27FC236}">
                <a16:creationId xmlns:a16="http://schemas.microsoft.com/office/drawing/2014/main" id="{050E8F75-C354-40ED-B0C6-BEFEB5E6D05E}"/>
              </a:ext>
            </a:extLst>
          </p:cNvPr>
          <p:cNvSpPr>
            <a:spLocks noGrp="1"/>
          </p:cNvSpPr>
          <p:nvPr>
            <p:ph sz="quarter" idx="15"/>
          </p:nvPr>
        </p:nvSpPr>
        <p:spPr>
          <a:xfrm>
            <a:off x="4734110" y="2790825"/>
            <a:ext cx="1759448" cy="195491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 name="Picture Placeholder 9">
            <a:extLst>
              <a:ext uri="{FF2B5EF4-FFF2-40B4-BE49-F238E27FC236}">
                <a16:creationId xmlns:a16="http://schemas.microsoft.com/office/drawing/2014/main" id="{38A525B6-3F79-46B6-8722-16B6B4B31C2B}"/>
              </a:ext>
            </a:extLst>
          </p:cNvPr>
          <p:cNvSpPr>
            <a:spLocks noGrp="1"/>
          </p:cNvSpPr>
          <p:nvPr>
            <p:ph type="pic" sz="quarter" idx="16"/>
          </p:nvPr>
        </p:nvSpPr>
        <p:spPr>
          <a:xfrm>
            <a:off x="0" y="1138428"/>
            <a:ext cx="6862220" cy="1488186"/>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1" name="Slide Number Placeholder 5">
            <a:extLst>
              <a:ext uri="{FF2B5EF4-FFF2-40B4-BE49-F238E27FC236}">
                <a16:creationId xmlns:a16="http://schemas.microsoft.com/office/drawing/2014/main" id="{A9BB50AB-C64A-41B7-9D68-2CAA252C35EA}"/>
              </a:ext>
            </a:extLst>
          </p:cNvPr>
          <p:cNvSpPr>
            <a:spLocks noGrp="1"/>
          </p:cNvSpPr>
          <p:nvPr>
            <p:ph type="sldNum" sz="quarter" idx="17"/>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77219F60-8584-4D0E-9D98-37D66336B82C}"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196382837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582998" y="1541863"/>
            <a:ext cx="1712181" cy="1420415"/>
          </a:xfrm>
        </p:spPr>
        <p:txBody>
          <a:bodyPr/>
          <a:lstStyle>
            <a:lvl1pPr>
              <a:spcBef>
                <a:spcPts val="1661"/>
              </a:spcBef>
              <a:spcAft>
                <a:spcPts val="485"/>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 name="Content Placeholder 7">
            <a:extLst>
              <a:ext uri="{FF2B5EF4-FFF2-40B4-BE49-F238E27FC236}">
                <a16:creationId xmlns:a16="http://schemas.microsoft.com/office/drawing/2014/main" id="{16D9103B-CFCA-4324-86BC-A9AF01979155}"/>
              </a:ext>
            </a:extLst>
          </p:cNvPr>
          <p:cNvSpPr>
            <a:spLocks noGrp="1"/>
          </p:cNvSpPr>
          <p:nvPr>
            <p:ph sz="quarter" idx="14"/>
          </p:nvPr>
        </p:nvSpPr>
        <p:spPr>
          <a:xfrm>
            <a:off x="2643973" y="1541863"/>
            <a:ext cx="1712181" cy="1420415"/>
          </a:xfrm>
        </p:spPr>
        <p:txBody>
          <a:bodyPr/>
          <a:lstStyle>
            <a:lvl1pPr>
              <a:spcAft>
                <a:spcPts val="485"/>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 name="Content Placeholder 7">
            <a:extLst>
              <a:ext uri="{FF2B5EF4-FFF2-40B4-BE49-F238E27FC236}">
                <a16:creationId xmlns:a16="http://schemas.microsoft.com/office/drawing/2014/main" id="{050E8F75-C354-40ED-B0C6-BEFEB5E6D05E}"/>
              </a:ext>
            </a:extLst>
          </p:cNvPr>
          <p:cNvSpPr>
            <a:spLocks noGrp="1"/>
          </p:cNvSpPr>
          <p:nvPr>
            <p:ph sz="quarter" idx="15"/>
          </p:nvPr>
        </p:nvSpPr>
        <p:spPr>
          <a:xfrm>
            <a:off x="4704947" y="1541863"/>
            <a:ext cx="1712181" cy="1420415"/>
          </a:xfrm>
        </p:spPr>
        <p:txBody>
          <a:bodyPr/>
          <a:lstStyle>
            <a:lvl1pPr>
              <a:spcAft>
                <a:spcPts val="485"/>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 name="Content Placeholder 7">
            <a:extLst>
              <a:ext uri="{FF2B5EF4-FFF2-40B4-BE49-F238E27FC236}">
                <a16:creationId xmlns:a16="http://schemas.microsoft.com/office/drawing/2014/main" id="{B24B1856-231D-44C3-ACEF-B9036DCDFE7B}"/>
              </a:ext>
            </a:extLst>
          </p:cNvPr>
          <p:cNvSpPr>
            <a:spLocks noGrp="1"/>
          </p:cNvSpPr>
          <p:nvPr>
            <p:ph sz="quarter" idx="16"/>
          </p:nvPr>
        </p:nvSpPr>
        <p:spPr>
          <a:xfrm>
            <a:off x="582999" y="3117059"/>
            <a:ext cx="1791452" cy="1420415"/>
          </a:xfrm>
        </p:spPr>
        <p:txBody>
          <a:bodyPr/>
          <a:lstStyle>
            <a:lvl1pPr>
              <a:spcAft>
                <a:spcPts val="485"/>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1" name="Content Placeholder 7">
            <a:extLst>
              <a:ext uri="{FF2B5EF4-FFF2-40B4-BE49-F238E27FC236}">
                <a16:creationId xmlns:a16="http://schemas.microsoft.com/office/drawing/2014/main" id="{B6122D48-0AD7-4AF2-A65A-F8A696AE2C30}"/>
              </a:ext>
            </a:extLst>
          </p:cNvPr>
          <p:cNvSpPr>
            <a:spLocks noGrp="1"/>
          </p:cNvSpPr>
          <p:nvPr>
            <p:ph sz="quarter" idx="17"/>
          </p:nvPr>
        </p:nvSpPr>
        <p:spPr>
          <a:xfrm>
            <a:off x="2643973" y="3117059"/>
            <a:ext cx="1791452" cy="1420415"/>
          </a:xfrm>
        </p:spPr>
        <p:txBody>
          <a:bodyPr/>
          <a:lstStyle>
            <a:lvl1pPr>
              <a:spcAft>
                <a:spcPts val="485"/>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2" name="Content Placeholder 7">
            <a:extLst>
              <a:ext uri="{FF2B5EF4-FFF2-40B4-BE49-F238E27FC236}">
                <a16:creationId xmlns:a16="http://schemas.microsoft.com/office/drawing/2014/main" id="{C4EA4B18-3462-4250-97FD-6D511581BE9C}"/>
              </a:ext>
            </a:extLst>
          </p:cNvPr>
          <p:cNvSpPr>
            <a:spLocks noGrp="1"/>
          </p:cNvSpPr>
          <p:nvPr>
            <p:ph sz="quarter" idx="18"/>
          </p:nvPr>
        </p:nvSpPr>
        <p:spPr>
          <a:xfrm>
            <a:off x="4704947" y="3117059"/>
            <a:ext cx="1791452" cy="1420415"/>
          </a:xfrm>
        </p:spPr>
        <p:txBody>
          <a:bodyPr/>
          <a:lstStyle>
            <a:lvl1pPr>
              <a:spcAft>
                <a:spcPts val="485"/>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3" name="Slide Number Placeholder 5">
            <a:extLst>
              <a:ext uri="{FF2B5EF4-FFF2-40B4-BE49-F238E27FC236}">
                <a16:creationId xmlns:a16="http://schemas.microsoft.com/office/drawing/2014/main" id="{A9BB50AB-C64A-41B7-9D68-2CAA252C35EA}"/>
              </a:ext>
            </a:extLst>
          </p:cNvPr>
          <p:cNvSpPr>
            <a:spLocks noGrp="1"/>
          </p:cNvSpPr>
          <p:nvPr>
            <p:ph type="sldNum" sz="quarter" idx="19"/>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B83E4727-5677-4E5E-9EB2-728B1F314071}"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3393967364"/>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9CF6D-A2E9-407A-921D-7377973855C3}"/>
              </a:ext>
            </a:extLst>
          </p:cNvPr>
          <p:cNvSpPr>
            <a:spLocks noGrp="1"/>
          </p:cNvSpPr>
          <p:nvPr>
            <p:ph type="title"/>
          </p:nvPr>
        </p:nvSpPr>
        <p:spPr>
          <a:xfrm>
            <a:off x="472382" y="273847"/>
            <a:ext cx="5915025" cy="287627"/>
          </a:xfrm>
        </p:spPr>
        <p:txBody>
          <a:bodyPr/>
          <a:lstStyle/>
          <a:p>
            <a:r>
              <a:rPr lang="en-US" altLang="en-US" noProof="0"/>
              <a:t>Click to edit Master title style</a:t>
            </a:r>
          </a:p>
        </p:txBody>
      </p:sp>
      <p:sp>
        <p:nvSpPr>
          <p:cNvPr id="3" name="Text Placeholder 2">
            <a:extLst>
              <a:ext uri="{FF2B5EF4-FFF2-40B4-BE49-F238E27FC236}">
                <a16:creationId xmlns:a16="http://schemas.microsoft.com/office/drawing/2014/main" id="{0D0238B5-5354-4511-9473-2BD5BEC5AD6C}"/>
              </a:ext>
            </a:extLst>
          </p:cNvPr>
          <p:cNvSpPr>
            <a:spLocks noGrp="1"/>
          </p:cNvSpPr>
          <p:nvPr>
            <p:ph type="body" idx="1"/>
          </p:nvPr>
        </p:nvSpPr>
        <p:spPr>
          <a:xfrm>
            <a:off x="472381" y="1260872"/>
            <a:ext cx="2901255" cy="617934"/>
          </a:xfrm>
        </p:spPr>
        <p:txBody>
          <a:bodyPr anchor="b"/>
          <a:lstStyle>
            <a:lvl1pPr marL="0" indent="0">
              <a:buNone/>
              <a:defRPr sz="1350" b="1"/>
            </a:lvl1pPr>
            <a:lvl2pPr marL="257182" indent="0">
              <a:buNone/>
              <a:defRPr sz="1125" b="1"/>
            </a:lvl2pPr>
            <a:lvl3pPr marL="514363" indent="0">
              <a:buNone/>
              <a:defRPr sz="1013" b="1"/>
            </a:lvl3pPr>
            <a:lvl4pPr marL="771545" indent="0">
              <a:buNone/>
              <a:defRPr sz="900" b="1"/>
            </a:lvl4pPr>
            <a:lvl5pPr marL="1028726" indent="0">
              <a:buNone/>
              <a:defRPr sz="900" b="1"/>
            </a:lvl5pPr>
            <a:lvl6pPr marL="1285907" indent="0">
              <a:buNone/>
              <a:defRPr sz="900" b="1"/>
            </a:lvl6pPr>
            <a:lvl7pPr marL="1543088" indent="0">
              <a:buNone/>
              <a:defRPr sz="900" b="1"/>
            </a:lvl7pPr>
            <a:lvl8pPr marL="1800270" indent="0">
              <a:buNone/>
              <a:defRPr sz="900" b="1"/>
            </a:lvl8pPr>
            <a:lvl9pPr marL="2057452" indent="0">
              <a:buNone/>
              <a:defRPr sz="900" b="1"/>
            </a:lvl9pPr>
          </a:lstStyle>
          <a:p>
            <a:pPr lvl="0"/>
            <a:r>
              <a:rPr lang="en-US" altLang="en-US" noProof="0"/>
              <a:t>Click to edit Master text styles</a:t>
            </a:r>
          </a:p>
        </p:txBody>
      </p:sp>
      <p:sp>
        <p:nvSpPr>
          <p:cNvPr id="4" name="Content Placeholder 3">
            <a:extLst>
              <a:ext uri="{FF2B5EF4-FFF2-40B4-BE49-F238E27FC236}">
                <a16:creationId xmlns:a16="http://schemas.microsoft.com/office/drawing/2014/main" id="{4D5B5292-4C46-44FD-BE30-31C82C8C36B2}"/>
              </a:ext>
            </a:extLst>
          </p:cNvPr>
          <p:cNvSpPr>
            <a:spLocks noGrp="1"/>
          </p:cNvSpPr>
          <p:nvPr>
            <p:ph sz="half" idx="2"/>
          </p:nvPr>
        </p:nvSpPr>
        <p:spPr>
          <a:xfrm>
            <a:off x="472381" y="1878806"/>
            <a:ext cx="2901255" cy="276344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 name="Text Placeholder 4">
            <a:extLst>
              <a:ext uri="{FF2B5EF4-FFF2-40B4-BE49-F238E27FC236}">
                <a16:creationId xmlns:a16="http://schemas.microsoft.com/office/drawing/2014/main" id="{1CB1C8CA-076B-4A43-9E03-1F4D677BCD50}"/>
              </a:ext>
            </a:extLst>
          </p:cNvPr>
          <p:cNvSpPr>
            <a:spLocks noGrp="1"/>
          </p:cNvSpPr>
          <p:nvPr>
            <p:ph type="body" sz="quarter" idx="3"/>
          </p:nvPr>
        </p:nvSpPr>
        <p:spPr>
          <a:xfrm>
            <a:off x="3471864" y="1260872"/>
            <a:ext cx="2915543" cy="617934"/>
          </a:xfrm>
        </p:spPr>
        <p:txBody>
          <a:bodyPr anchor="b"/>
          <a:lstStyle>
            <a:lvl1pPr marL="0" indent="0">
              <a:buNone/>
              <a:defRPr sz="1350" b="1"/>
            </a:lvl1pPr>
            <a:lvl2pPr marL="257182" indent="0">
              <a:buNone/>
              <a:defRPr sz="1125" b="1"/>
            </a:lvl2pPr>
            <a:lvl3pPr marL="514363" indent="0">
              <a:buNone/>
              <a:defRPr sz="1013" b="1"/>
            </a:lvl3pPr>
            <a:lvl4pPr marL="771545" indent="0">
              <a:buNone/>
              <a:defRPr sz="900" b="1"/>
            </a:lvl4pPr>
            <a:lvl5pPr marL="1028726" indent="0">
              <a:buNone/>
              <a:defRPr sz="900" b="1"/>
            </a:lvl5pPr>
            <a:lvl6pPr marL="1285907" indent="0">
              <a:buNone/>
              <a:defRPr sz="900" b="1"/>
            </a:lvl6pPr>
            <a:lvl7pPr marL="1543088" indent="0">
              <a:buNone/>
              <a:defRPr sz="900" b="1"/>
            </a:lvl7pPr>
            <a:lvl8pPr marL="1800270" indent="0">
              <a:buNone/>
              <a:defRPr sz="900" b="1"/>
            </a:lvl8pPr>
            <a:lvl9pPr marL="2057452" indent="0">
              <a:buNone/>
              <a:defRPr sz="900" b="1"/>
            </a:lvl9pPr>
          </a:lstStyle>
          <a:p>
            <a:pPr lvl="0"/>
            <a:r>
              <a:rPr lang="en-US" altLang="en-US" noProof="0"/>
              <a:t>Click to edit Master text styles</a:t>
            </a:r>
          </a:p>
        </p:txBody>
      </p:sp>
      <p:sp>
        <p:nvSpPr>
          <p:cNvPr id="6" name="Content Placeholder 5">
            <a:extLst>
              <a:ext uri="{FF2B5EF4-FFF2-40B4-BE49-F238E27FC236}">
                <a16:creationId xmlns:a16="http://schemas.microsoft.com/office/drawing/2014/main" id="{14179361-2287-46F4-8E4E-5CC7BB2F44DE}"/>
              </a:ext>
            </a:extLst>
          </p:cNvPr>
          <p:cNvSpPr>
            <a:spLocks noGrp="1"/>
          </p:cNvSpPr>
          <p:nvPr>
            <p:ph sz="quarter" idx="4"/>
          </p:nvPr>
        </p:nvSpPr>
        <p:spPr>
          <a:xfrm>
            <a:off x="3471864" y="1878806"/>
            <a:ext cx="2915543" cy="276344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 name="Slide Number Placeholder 5">
            <a:extLst>
              <a:ext uri="{FF2B5EF4-FFF2-40B4-BE49-F238E27FC236}">
                <a16:creationId xmlns:a16="http://schemas.microsoft.com/office/drawing/2014/main" id="{A9BB50AB-C64A-41B7-9D68-2CAA252C35EA}"/>
              </a:ext>
            </a:extLst>
          </p:cNvPr>
          <p:cNvSpPr>
            <a:spLocks noGrp="1"/>
          </p:cNvSpPr>
          <p:nvPr>
            <p:ph type="sldNum" sz="quarter" idx="10"/>
            <p:custDataLst>
              <p:tags r:id="rId1"/>
            </p:custDataLst>
          </p:nvPr>
        </p:nvSpPr>
        <p:spPr/>
        <p:txBody>
          <a:bodyPr/>
          <a:lstStyle>
            <a:lvl1pPr>
              <a:defRPr/>
            </a:lvl1pPr>
          </a:lstStyle>
          <a:p>
            <a:pPr>
              <a:defRPr/>
            </a:pPr>
            <a:fld id="{5C4EE660-A661-43C3-8CCF-813247654177}"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164476004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Picture Right w Bulle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034DA6E1-51A0-4316-AA72-A28B0FF80015}"/>
              </a:ext>
            </a:extLst>
          </p:cNvPr>
          <p:cNvSpPr>
            <a:spLocks noGrp="1"/>
          </p:cNvSpPr>
          <p:nvPr>
            <p:ph type="pic" sz="quarter" idx="14"/>
          </p:nvPr>
        </p:nvSpPr>
        <p:spPr>
          <a:xfrm>
            <a:off x="4002961" y="0"/>
            <a:ext cx="2855039" cy="5143500"/>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4428" y="621202"/>
            <a:ext cx="3246712" cy="57525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584428" y="1541862"/>
            <a:ext cx="3246712" cy="2980441"/>
          </a:xfrm>
        </p:spPr>
        <p:txBody>
          <a:bodyPr/>
          <a:lstStyle>
            <a:lvl1pPr marL="118699" indent="-118699">
              <a:spcBef>
                <a:spcPts val="623"/>
              </a:spcBef>
              <a:spcAft>
                <a:spcPts val="623"/>
              </a:spcAft>
              <a:buClr>
                <a:schemeClr val="tx2"/>
              </a:buClr>
              <a:buFont typeface="Wingdings" panose="05000000000000000000" pitchFamily="2" charset="2"/>
              <a:buChar char="o"/>
              <a:defRPr b="0">
                <a:solidFill>
                  <a:schemeClr val="tx1"/>
                </a:solidFill>
              </a:defRPr>
            </a:lvl1pPr>
          </a:lstStyle>
          <a:p>
            <a:pPr lvl="0"/>
            <a:r>
              <a:rPr lang="en-US" altLang="en-US" noProof="0"/>
              <a:t>Click to edit Master text styles</a:t>
            </a:r>
          </a:p>
        </p:txBody>
      </p:sp>
      <p:sp>
        <p:nvSpPr>
          <p:cNvPr id="5" name="Slide Number Placeholder 5">
            <a:extLst>
              <a:ext uri="{FF2B5EF4-FFF2-40B4-BE49-F238E27FC236}">
                <a16:creationId xmlns:a16="http://schemas.microsoft.com/office/drawing/2014/main" id="{1BEA619B-7BCC-4C97-941D-653734127A0F}"/>
              </a:ext>
            </a:extLst>
          </p:cNvPr>
          <p:cNvSpPr>
            <a:spLocks noGrp="1"/>
          </p:cNvSpPr>
          <p:nvPr>
            <p:ph type="sldNum" sz="quarter" idx="15"/>
            <p:custDataLst>
              <p:tags r:id="rId1"/>
            </p:custDataLst>
          </p:nvPr>
        </p:nvSpPr>
        <p:spPr/>
        <p:txBody>
          <a:bodyPr/>
          <a:lstStyle>
            <a:lvl1pPr>
              <a:defRPr>
                <a:solidFill>
                  <a:srgbClr val="FFFFFF"/>
                </a:solidFill>
              </a:defRPr>
            </a:lvl1pPr>
          </a:lstStyle>
          <a:p>
            <a:pPr>
              <a:defRPr/>
            </a:pPr>
            <a:fld id="{56524642-FA72-485F-A32B-BE8F781116B7}" type="slidenum">
              <a:rPr lang="en-US"/>
              <a:pPr>
                <a:defRPr/>
              </a:pPr>
              <a:t>‹#›</a:t>
            </a:fld>
            <a:endParaRPr lang="en-US" dirty="0">
              <a:ln>
                <a:noFill/>
              </a:ln>
              <a:solidFill>
                <a:schemeClr val="bg1"/>
              </a:solidFill>
              <a:cs typeface="+mn-cs"/>
            </a:endParaRPr>
          </a:p>
        </p:txBody>
      </p:sp>
    </p:spTree>
    <p:extLst>
      <p:ext uri="{BB962C8B-B14F-4D97-AF65-F5344CB8AC3E}">
        <p14:creationId xmlns:p14="http://schemas.microsoft.com/office/powerpoint/2010/main" val="4130098830"/>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Picture Righ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034DA6E1-51A0-4316-AA72-A28B0FF80015}"/>
              </a:ext>
            </a:extLst>
          </p:cNvPr>
          <p:cNvSpPr>
            <a:spLocks noGrp="1"/>
          </p:cNvSpPr>
          <p:nvPr>
            <p:ph type="pic" sz="quarter" idx="14"/>
          </p:nvPr>
        </p:nvSpPr>
        <p:spPr>
          <a:xfrm>
            <a:off x="4002961" y="0"/>
            <a:ext cx="2855039" cy="5143500"/>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4428" y="621202"/>
            <a:ext cx="3246712" cy="575254"/>
          </a:xfrm>
        </p:spPr>
        <p:txBody>
          <a:bodyPr/>
          <a:lstStyle/>
          <a:p>
            <a:r>
              <a:rPr lang="en-US" altLang="en-US" noProof="0"/>
              <a:t>Click to edit Master title style</a:t>
            </a:r>
          </a:p>
        </p:txBody>
      </p:sp>
      <p:sp>
        <p:nvSpPr>
          <p:cNvPr id="4" name="Content Placeholder 3">
            <a:extLst>
              <a:ext uri="{FF2B5EF4-FFF2-40B4-BE49-F238E27FC236}">
                <a16:creationId xmlns:a16="http://schemas.microsoft.com/office/drawing/2014/main" id="{9847163B-295C-484B-BE2F-CADAD8EF220A}"/>
              </a:ext>
            </a:extLst>
          </p:cNvPr>
          <p:cNvSpPr>
            <a:spLocks noGrp="1"/>
          </p:cNvSpPr>
          <p:nvPr>
            <p:ph sz="quarter" idx="15"/>
          </p:nvPr>
        </p:nvSpPr>
        <p:spPr>
          <a:xfrm>
            <a:off x="584428" y="1543050"/>
            <a:ext cx="3246560" cy="2981325"/>
          </a:xfrm>
        </p:spPr>
        <p:txBody>
          <a:bodyPr/>
          <a:lstStyle>
            <a:lvl1pPr>
              <a:spcBef>
                <a:spcPts val="416"/>
              </a:spcBef>
              <a:spcAft>
                <a:spcPts val="416"/>
              </a:spcAft>
              <a:defRPr/>
            </a:lvl1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 name="Slide Number Placeholder 5">
            <a:extLst>
              <a:ext uri="{FF2B5EF4-FFF2-40B4-BE49-F238E27FC236}">
                <a16:creationId xmlns:a16="http://schemas.microsoft.com/office/drawing/2014/main" id="{1BEA619B-7BCC-4C97-941D-653734127A0F}"/>
              </a:ext>
            </a:extLst>
          </p:cNvPr>
          <p:cNvSpPr>
            <a:spLocks noGrp="1"/>
          </p:cNvSpPr>
          <p:nvPr>
            <p:ph type="sldNum" sz="quarter" idx="16"/>
            <p:custDataLst>
              <p:tags r:id="rId1"/>
            </p:custDataLst>
          </p:nvPr>
        </p:nvSpPr>
        <p:spPr/>
        <p:txBody>
          <a:bodyPr/>
          <a:lstStyle>
            <a:lvl1pPr>
              <a:defRPr>
                <a:solidFill>
                  <a:srgbClr val="FFFFFF"/>
                </a:solidFill>
              </a:defRPr>
            </a:lvl1pPr>
          </a:lstStyle>
          <a:p>
            <a:pPr>
              <a:defRPr/>
            </a:pPr>
            <a:fld id="{F0455F27-F1D6-4407-A7E4-992FFCA2428C}" type="slidenum">
              <a:rPr lang="en-US"/>
              <a:pPr>
                <a:defRPr/>
              </a:pPr>
              <a:t>‹#›</a:t>
            </a:fld>
            <a:endParaRPr lang="en-US" dirty="0">
              <a:ln>
                <a:noFill/>
              </a:ln>
              <a:solidFill>
                <a:schemeClr val="bg1"/>
              </a:solidFill>
              <a:cs typeface="+mn-cs"/>
            </a:endParaRPr>
          </a:p>
        </p:txBody>
      </p:sp>
    </p:spTree>
    <p:extLst>
      <p:ext uri="{BB962C8B-B14F-4D97-AF65-F5344CB8AC3E}">
        <p14:creationId xmlns:p14="http://schemas.microsoft.com/office/powerpoint/2010/main" val="120291103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ue Background">
    <p:spTree>
      <p:nvGrpSpPr>
        <p:cNvPr id="1" name=""/>
        <p:cNvGrpSpPr/>
        <p:nvPr/>
      </p:nvGrpSpPr>
      <p:grpSpPr>
        <a:xfrm>
          <a:off x="0" y="0"/>
          <a:ext cx="0" cy="0"/>
          <a:chOff x="0" y="0"/>
          <a:chExt cx="0" cy="0"/>
        </a:xfrm>
      </p:grpSpPr>
      <p:sp>
        <p:nvSpPr>
          <p:cNvPr id="2" name="Rectangle 1"/>
          <p:cNvSpPr>
            <a:spLocks noChangeArrowheads="1"/>
          </p:cNvSpPr>
          <p:nvPr>
            <p:custDataLst>
              <p:tags r:id="rId1"/>
            </p:custDataLst>
          </p:nvPr>
        </p:nvSpPr>
        <p:spPr bwMode="auto">
          <a:xfrm>
            <a:off x="0" y="0"/>
            <a:ext cx="6858000" cy="4829175"/>
          </a:xfrm>
          <a:prstGeom prst="rect">
            <a:avLst/>
          </a:prstGeom>
          <a:gradFill rotWithShape="1">
            <a:gsLst>
              <a:gs pos="0">
                <a:srgbClr val="3CC5E3"/>
              </a:gs>
              <a:gs pos="999">
                <a:srgbClr val="3CC5E3"/>
              </a:gs>
              <a:gs pos="100000">
                <a:srgbClr val="00A5D9"/>
              </a:gs>
            </a:gsLst>
            <a:lin ang="16200000" scaled="1"/>
          </a:gradFill>
          <a:ln>
            <a:noFill/>
          </a:ln>
          <a:extLst>
            <a:ext uri="{91240B29-F687-4F45-9708-019B960494DF}">
              <a14:hiddenLine xmlns:a14="http://schemas.microsoft.com/office/drawing/2010/main" w="12700" cap="flat" algn="ctr">
                <a:solidFill>
                  <a:srgbClr val="000000"/>
                </a:solidFill>
                <a:prstDash val="solid"/>
                <a:miter lim="800000"/>
                <a:headEnd type="none" w="med" len="med"/>
                <a:tailEnd type="none" w="med" len="med"/>
              </a14:hiddenLine>
            </a:ext>
          </a:extLst>
        </p:spPr>
        <p:txBody>
          <a:bodyPr anchor="ctr"/>
          <a:lstStyle/>
          <a:p>
            <a:pPr algn="ctr" eaLnBrk="1" fontAlgn="auto" hangingPunct="1">
              <a:defRPr/>
            </a:pPr>
            <a:endParaRPr lang="en-US" sz="1247" dirty="0">
              <a:solidFill>
                <a:schemeClr val="lt1"/>
              </a:solidFill>
              <a:latin typeface="+mn-lt"/>
              <a:cs typeface="+mn-cs"/>
            </a:endParaRPr>
          </a:p>
        </p:txBody>
      </p:sp>
      <p:sp>
        <p:nvSpPr>
          <p:cNvPr id="3" name="Freeform 8"/>
          <p:cNvSpPr>
            <a:spLocks noChangeAspect="1" noEditPoints="1"/>
          </p:cNvSpPr>
          <p:nvPr>
            <p:custDataLst>
              <p:tags r:id="rId2"/>
            </p:custDataLst>
          </p:nvPr>
        </p:nvSpPr>
        <p:spPr bwMode="auto">
          <a:xfrm>
            <a:off x="603647" y="4973241"/>
            <a:ext cx="803672" cy="64294"/>
          </a:xfrm>
          <a:custGeom>
            <a:avLst/>
            <a:gdLst>
              <a:gd name="T0" fmla="*/ 2147483646 w 4054"/>
              <a:gd name="T1" fmla="*/ 2147483646 h 322"/>
              <a:gd name="T2" fmla="*/ 2147483646 w 4054"/>
              <a:gd name="T3" fmla="*/ 2147483646 h 322"/>
              <a:gd name="T4" fmla="*/ 2147483646 w 4054"/>
              <a:gd name="T5" fmla="*/ 2147483646 h 322"/>
              <a:gd name="T6" fmla="*/ 2147483646 w 4054"/>
              <a:gd name="T7" fmla="*/ 2147483646 h 322"/>
              <a:gd name="T8" fmla="*/ 2147483646 w 4054"/>
              <a:gd name="T9" fmla="*/ 2147483646 h 322"/>
              <a:gd name="T10" fmla="*/ 2147483646 w 4054"/>
              <a:gd name="T11" fmla="*/ 2147483646 h 322"/>
              <a:gd name="T12" fmla="*/ 2147483646 w 4054"/>
              <a:gd name="T13" fmla="*/ 2147483646 h 322"/>
              <a:gd name="T14" fmla="*/ 2147483646 w 4054"/>
              <a:gd name="T15" fmla="*/ 2147483646 h 322"/>
              <a:gd name="T16" fmla="*/ 2147483646 w 4054"/>
              <a:gd name="T17" fmla="*/ 2147483646 h 322"/>
              <a:gd name="T18" fmla="*/ 2147483646 w 4054"/>
              <a:gd name="T19" fmla="*/ 2147483646 h 322"/>
              <a:gd name="T20" fmla="*/ 2147483646 w 4054"/>
              <a:gd name="T21" fmla="*/ 2147483646 h 322"/>
              <a:gd name="T22" fmla="*/ 2147483646 w 4054"/>
              <a:gd name="T23" fmla="*/ 2147483646 h 322"/>
              <a:gd name="T24" fmla="*/ 2147483646 w 4054"/>
              <a:gd name="T25" fmla="*/ 2147483646 h 322"/>
              <a:gd name="T26" fmla="*/ 2147483646 w 4054"/>
              <a:gd name="T27" fmla="*/ 2147483646 h 322"/>
              <a:gd name="T28" fmla="*/ 2147483646 w 4054"/>
              <a:gd name="T29" fmla="*/ 2147483646 h 322"/>
              <a:gd name="T30" fmla="*/ 2147483646 w 4054"/>
              <a:gd name="T31" fmla="*/ 2147483646 h 322"/>
              <a:gd name="T32" fmla="*/ 0 w 4054"/>
              <a:gd name="T33" fmla="*/ 2147483646 h 322"/>
              <a:gd name="T34" fmla="*/ 2147483646 w 4054"/>
              <a:gd name="T35" fmla="*/ 2147483646 h 322"/>
              <a:gd name="T36" fmla="*/ 2147483646 w 4054"/>
              <a:gd name="T37" fmla="*/ 2147483646 h 322"/>
              <a:gd name="T38" fmla="*/ 2147483646 w 4054"/>
              <a:gd name="T39" fmla="*/ 2147483646 h 322"/>
              <a:gd name="T40" fmla="*/ 2147483646 w 4054"/>
              <a:gd name="T41" fmla="*/ 2147483646 h 322"/>
              <a:gd name="T42" fmla="*/ 2147483646 w 4054"/>
              <a:gd name="T43" fmla="*/ 2147483646 h 322"/>
              <a:gd name="T44" fmla="*/ 2147483646 w 4054"/>
              <a:gd name="T45" fmla="*/ 2147483646 h 322"/>
              <a:gd name="T46" fmla="*/ 2147483646 w 4054"/>
              <a:gd name="T47" fmla="*/ 2147483646 h 322"/>
              <a:gd name="T48" fmla="*/ 2147483646 w 4054"/>
              <a:gd name="T49" fmla="*/ 2147483646 h 322"/>
              <a:gd name="T50" fmla="*/ 2147483646 w 4054"/>
              <a:gd name="T51" fmla="*/ 2147483646 h 322"/>
              <a:gd name="T52" fmla="*/ 2147483646 w 4054"/>
              <a:gd name="T53" fmla="*/ 2147483646 h 322"/>
              <a:gd name="T54" fmla="*/ 2147483646 w 4054"/>
              <a:gd name="T55" fmla="*/ 2147483646 h 322"/>
              <a:gd name="T56" fmla="*/ 2147483646 w 4054"/>
              <a:gd name="T57" fmla="*/ 2147483646 h 322"/>
              <a:gd name="T58" fmla="*/ 2147483646 w 4054"/>
              <a:gd name="T59" fmla="*/ 2147483646 h 322"/>
              <a:gd name="T60" fmla="*/ 2147483646 w 4054"/>
              <a:gd name="T61" fmla="*/ 2147483646 h 322"/>
              <a:gd name="T62" fmla="*/ 2147483646 w 4054"/>
              <a:gd name="T63" fmla="*/ 2147483646 h 322"/>
              <a:gd name="T64" fmla="*/ 2147483646 w 4054"/>
              <a:gd name="T65" fmla="*/ 2147483646 h 322"/>
              <a:gd name="T66" fmla="*/ 2147483646 w 4054"/>
              <a:gd name="T67" fmla="*/ 0 h 322"/>
              <a:gd name="T68" fmla="*/ 2147483646 w 4054"/>
              <a:gd name="T69" fmla="*/ 2147483646 h 322"/>
              <a:gd name="T70" fmla="*/ 2147483646 w 4054"/>
              <a:gd name="T71" fmla="*/ 2147483646 h 322"/>
              <a:gd name="T72" fmla="*/ 2147483646 w 4054"/>
              <a:gd name="T73" fmla="*/ 2147483646 h 322"/>
              <a:gd name="T74" fmla="*/ 2147483646 w 4054"/>
              <a:gd name="T75" fmla="*/ 2147483646 h 322"/>
              <a:gd name="T76" fmla="*/ 2147483646 w 4054"/>
              <a:gd name="T77" fmla="*/ 2147483646 h 322"/>
              <a:gd name="T78" fmla="*/ 2147483646 w 4054"/>
              <a:gd name="T79" fmla="*/ 2147483646 h 322"/>
              <a:gd name="T80" fmla="*/ 2147483646 w 4054"/>
              <a:gd name="T81" fmla="*/ 2147483646 h 322"/>
              <a:gd name="T82" fmla="*/ 2147483646 w 4054"/>
              <a:gd name="T83" fmla="*/ 2147483646 h 322"/>
              <a:gd name="T84" fmla="*/ 2147483646 w 4054"/>
              <a:gd name="T85" fmla="*/ 2147483646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GB" sz="1350"/>
          </a:p>
        </p:txBody>
      </p:sp>
      <p:sp>
        <p:nvSpPr>
          <p:cNvPr id="4" name="Slide Number Placeholder 3">
            <a:extLst>
              <a:ext uri="{FF2B5EF4-FFF2-40B4-BE49-F238E27FC236}">
                <a16:creationId xmlns:a16="http://schemas.microsoft.com/office/drawing/2014/main" id="{AD32C6F1-0611-40E3-8F6F-FFE99A645479}"/>
              </a:ext>
            </a:extLst>
          </p:cNvPr>
          <p:cNvSpPr>
            <a:spLocks noGrp="1"/>
          </p:cNvSpPr>
          <p:nvPr>
            <p:ph type="sldNum" sz="quarter" idx="10"/>
            <p:custDataLst>
              <p:tags r:id="rId3"/>
            </p:custDataLst>
          </p:nvPr>
        </p:nvSpPr>
        <p:spPr/>
        <p:txBody>
          <a:bodyPr/>
          <a:lstStyle>
            <a:lvl1pPr>
              <a:defRPr/>
            </a:lvl1pPr>
          </a:lstStyle>
          <a:p>
            <a:pPr>
              <a:defRPr/>
            </a:pPr>
            <a:fld id="{FF84A1C4-3B52-4B99-BD9B-484E7AD72DD4}"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71366775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Map">
    <p:spTree>
      <p:nvGrpSpPr>
        <p:cNvPr id="1" name=""/>
        <p:cNvGrpSpPr/>
        <p:nvPr/>
      </p:nvGrpSpPr>
      <p:grpSpPr>
        <a:xfrm>
          <a:off x="0" y="0"/>
          <a:ext cx="0" cy="0"/>
          <a:chOff x="0" y="0"/>
          <a:chExt cx="0" cy="0"/>
        </a:xfrm>
      </p:grpSpPr>
      <p:sp>
        <p:nvSpPr>
          <p:cNvPr id="2" name="Rectangle 1"/>
          <p:cNvSpPr>
            <a:spLocks noChangeArrowheads="1"/>
          </p:cNvSpPr>
          <p:nvPr>
            <p:custDataLst>
              <p:tags r:id="rId1"/>
            </p:custDataLst>
          </p:nvPr>
        </p:nvSpPr>
        <p:spPr bwMode="auto">
          <a:xfrm>
            <a:off x="0" y="0"/>
            <a:ext cx="6858000" cy="3593306"/>
          </a:xfrm>
          <a:prstGeom prst="rect">
            <a:avLst/>
          </a:prstGeom>
          <a:gradFill rotWithShape="1">
            <a:gsLst>
              <a:gs pos="0">
                <a:srgbClr val="3CC5E3"/>
              </a:gs>
              <a:gs pos="999">
                <a:srgbClr val="3CC5E3"/>
              </a:gs>
              <a:gs pos="100000">
                <a:srgbClr val="00A5D9"/>
              </a:gs>
            </a:gsLst>
            <a:lin ang="16200000" scaled="1"/>
          </a:gradFill>
          <a:ln>
            <a:noFill/>
          </a:ln>
          <a:extLst>
            <a:ext uri="{91240B29-F687-4F45-9708-019B960494DF}">
              <a14:hiddenLine xmlns:a14="http://schemas.microsoft.com/office/drawing/2010/main" w="12700" cap="flat" algn="ctr">
                <a:solidFill>
                  <a:srgbClr val="000000"/>
                </a:solidFill>
                <a:prstDash val="solid"/>
                <a:miter lim="800000"/>
                <a:headEnd type="none" w="med" len="med"/>
                <a:tailEnd type="none" w="med" len="med"/>
              </a14:hiddenLine>
            </a:ext>
          </a:extLst>
        </p:spPr>
        <p:txBody>
          <a:bodyPr anchor="ctr"/>
          <a:lstStyle/>
          <a:p>
            <a:pPr algn="ctr" eaLnBrk="1" fontAlgn="auto" hangingPunct="1">
              <a:defRPr/>
            </a:pPr>
            <a:endParaRPr lang="en-US" sz="1247" dirty="0">
              <a:solidFill>
                <a:schemeClr val="lt1"/>
              </a:solidFill>
              <a:latin typeface="+mn-lt"/>
              <a:cs typeface="+mn-cs"/>
            </a:endParaRPr>
          </a:p>
        </p:txBody>
      </p:sp>
      <p:sp>
        <p:nvSpPr>
          <p:cNvPr id="3" name="Freeform 5"/>
          <p:cNvSpPr>
            <a:spLocks noChangeAspect="1" noEditPoints="1"/>
          </p:cNvSpPr>
          <p:nvPr>
            <p:custDataLst>
              <p:tags r:id="rId2"/>
            </p:custDataLst>
          </p:nvPr>
        </p:nvSpPr>
        <p:spPr bwMode="auto">
          <a:xfrm>
            <a:off x="603647" y="4966098"/>
            <a:ext cx="803672" cy="64294"/>
          </a:xfrm>
          <a:custGeom>
            <a:avLst/>
            <a:gdLst>
              <a:gd name="T0" fmla="*/ 2147483646 w 4054"/>
              <a:gd name="T1" fmla="*/ 2147483646 h 322"/>
              <a:gd name="T2" fmla="*/ 2147483646 w 4054"/>
              <a:gd name="T3" fmla="*/ 2147483646 h 322"/>
              <a:gd name="T4" fmla="*/ 2147483646 w 4054"/>
              <a:gd name="T5" fmla="*/ 2147483646 h 322"/>
              <a:gd name="T6" fmla="*/ 2147483646 w 4054"/>
              <a:gd name="T7" fmla="*/ 2147483646 h 322"/>
              <a:gd name="T8" fmla="*/ 2147483646 w 4054"/>
              <a:gd name="T9" fmla="*/ 2147483646 h 322"/>
              <a:gd name="T10" fmla="*/ 2147483646 w 4054"/>
              <a:gd name="T11" fmla="*/ 2147483646 h 322"/>
              <a:gd name="T12" fmla="*/ 2147483646 w 4054"/>
              <a:gd name="T13" fmla="*/ 2147483646 h 322"/>
              <a:gd name="T14" fmla="*/ 2147483646 w 4054"/>
              <a:gd name="T15" fmla="*/ 2147483646 h 322"/>
              <a:gd name="T16" fmla="*/ 2147483646 w 4054"/>
              <a:gd name="T17" fmla="*/ 2147483646 h 322"/>
              <a:gd name="T18" fmla="*/ 2147483646 w 4054"/>
              <a:gd name="T19" fmla="*/ 2147483646 h 322"/>
              <a:gd name="T20" fmla="*/ 2147483646 w 4054"/>
              <a:gd name="T21" fmla="*/ 2147483646 h 322"/>
              <a:gd name="T22" fmla="*/ 2147483646 w 4054"/>
              <a:gd name="T23" fmla="*/ 2147483646 h 322"/>
              <a:gd name="T24" fmla="*/ 2147483646 w 4054"/>
              <a:gd name="T25" fmla="*/ 2147483646 h 322"/>
              <a:gd name="T26" fmla="*/ 2147483646 w 4054"/>
              <a:gd name="T27" fmla="*/ 2147483646 h 322"/>
              <a:gd name="T28" fmla="*/ 2147483646 w 4054"/>
              <a:gd name="T29" fmla="*/ 2147483646 h 322"/>
              <a:gd name="T30" fmla="*/ 2147483646 w 4054"/>
              <a:gd name="T31" fmla="*/ 2147483646 h 322"/>
              <a:gd name="T32" fmla="*/ 0 w 4054"/>
              <a:gd name="T33" fmla="*/ 2147483646 h 322"/>
              <a:gd name="T34" fmla="*/ 2147483646 w 4054"/>
              <a:gd name="T35" fmla="*/ 2147483646 h 322"/>
              <a:gd name="T36" fmla="*/ 2147483646 w 4054"/>
              <a:gd name="T37" fmla="*/ 2147483646 h 322"/>
              <a:gd name="T38" fmla="*/ 2147483646 w 4054"/>
              <a:gd name="T39" fmla="*/ 2147483646 h 322"/>
              <a:gd name="T40" fmla="*/ 2147483646 w 4054"/>
              <a:gd name="T41" fmla="*/ 2147483646 h 322"/>
              <a:gd name="T42" fmla="*/ 2147483646 w 4054"/>
              <a:gd name="T43" fmla="*/ 2147483646 h 322"/>
              <a:gd name="T44" fmla="*/ 2147483646 w 4054"/>
              <a:gd name="T45" fmla="*/ 2147483646 h 322"/>
              <a:gd name="T46" fmla="*/ 2147483646 w 4054"/>
              <a:gd name="T47" fmla="*/ 2147483646 h 322"/>
              <a:gd name="T48" fmla="*/ 2147483646 w 4054"/>
              <a:gd name="T49" fmla="*/ 2147483646 h 322"/>
              <a:gd name="T50" fmla="*/ 2147483646 w 4054"/>
              <a:gd name="T51" fmla="*/ 2147483646 h 322"/>
              <a:gd name="T52" fmla="*/ 2147483646 w 4054"/>
              <a:gd name="T53" fmla="*/ 2147483646 h 322"/>
              <a:gd name="T54" fmla="*/ 2147483646 w 4054"/>
              <a:gd name="T55" fmla="*/ 2147483646 h 322"/>
              <a:gd name="T56" fmla="*/ 2147483646 w 4054"/>
              <a:gd name="T57" fmla="*/ 2147483646 h 322"/>
              <a:gd name="T58" fmla="*/ 2147483646 w 4054"/>
              <a:gd name="T59" fmla="*/ 2147483646 h 322"/>
              <a:gd name="T60" fmla="*/ 2147483646 w 4054"/>
              <a:gd name="T61" fmla="*/ 2147483646 h 322"/>
              <a:gd name="T62" fmla="*/ 2147483646 w 4054"/>
              <a:gd name="T63" fmla="*/ 2147483646 h 322"/>
              <a:gd name="T64" fmla="*/ 2147483646 w 4054"/>
              <a:gd name="T65" fmla="*/ 2147483646 h 322"/>
              <a:gd name="T66" fmla="*/ 2147483646 w 4054"/>
              <a:gd name="T67" fmla="*/ 0 h 322"/>
              <a:gd name="T68" fmla="*/ 2147483646 w 4054"/>
              <a:gd name="T69" fmla="*/ 2147483646 h 322"/>
              <a:gd name="T70" fmla="*/ 2147483646 w 4054"/>
              <a:gd name="T71" fmla="*/ 2147483646 h 322"/>
              <a:gd name="T72" fmla="*/ 2147483646 w 4054"/>
              <a:gd name="T73" fmla="*/ 2147483646 h 322"/>
              <a:gd name="T74" fmla="*/ 2147483646 w 4054"/>
              <a:gd name="T75" fmla="*/ 2147483646 h 322"/>
              <a:gd name="T76" fmla="*/ 2147483646 w 4054"/>
              <a:gd name="T77" fmla="*/ 2147483646 h 322"/>
              <a:gd name="T78" fmla="*/ 2147483646 w 4054"/>
              <a:gd name="T79" fmla="*/ 2147483646 h 322"/>
              <a:gd name="T80" fmla="*/ 2147483646 w 4054"/>
              <a:gd name="T81" fmla="*/ 2147483646 h 322"/>
              <a:gd name="T82" fmla="*/ 2147483646 w 4054"/>
              <a:gd name="T83" fmla="*/ 2147483646 h 322"/>
              <a:gd name="T84" fmla="*/ 2147483646 w 4054"/>
              <a:gd name="T85" fmla="*/ 2147483646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GB" sz="1350"/>
          </a:p>
        </p:txBody>
      </p:sp>
      <p:sp>
        <p:nvSpPr>
          <p:cNvPr id="4" name="Slide Number Placeholder 3">
            <a:extLst>
              <a:ext uri="{FF2B5EF4-FFF2-40B4-BE49-F238E27FC236}">
                <a16:creationId xmlns:a16="http://schemas.microsoft.com/office/drawing/2014/main" id="{AD32C6F1-0611-40E3-8F6F-FFE99A645479}"/>
              </a:ext>
            </a:extLst>
          </p:cNvPr>
          <p:cNvSpPr>
            <a:spLocks noGrp="1"/>
          </p:cNvSpPr>
          <p:nvPr>
            <p:ph type="sldNum" sz="quarter" idx="10"/>
            <p:custDataLst>
              <p:tags r:id="rId3"/>
            </p:custDataLst>
          </p:nvPr>
        </p:nvSpPr>
        <p:spPr/>
        <p:txBody>
          <a:bodyPr/>
          <a:lstStyle>
            <a:lvl1pPr>
              <a:defRPr/>
            </a:lvl1pPr>
          </a:lstStyle>
          <a:p>
            <a:pPr>
              <a:defRPr/>
            </a:pPr>
            <a:fld id="{26DF4C7F-CA83-4D74-97A3-4E39D4B316E7}"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418963522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Deals - Three Content">
    <p:spTree>
      <p:nvGrpSpPr>
        <p:cNvPr id="1" name=""/>
        <p:cNvGrpSpPr/>
        <p:nvPr/>
      </p:nvGrpSpPr>
      <p:grpSpPr>
        <a:xfrm>
          <a:off x="0" y="0"/>
          <a:ext cx="0" cy="0"/>
          <a:chOff x="0" y="0"/>
          <a:chExt cx="0" cy="0"/>
        </a:xfrm>
      </p:grpSpPr>
      <p:grpSp>
        <p:nvGrpSpPr>
          <p:cNvPr id="6" name="Group 7"/>
          <p:cNvGrpSpPr>
            <a:grpSpLocks/>
          </p:cNvGrpSpPr>
          <p:nvPr>
            <p:custDataLst>
              <p:tags r:id="rId1"/>
            </p:custDataLst>
          </p:nvPr>
        </p:nvGrpSpPr>
        <p:grpSpPr bwMode="auto">
          <a:xfrm>
            <a:off x="597694" y="1545431"/>
            <a:ext cx="1701404" cy="19050"/>
            <a:chOff x="6829425" y="2565400"/>
            <a:chExt cx="2457450" cy="25400"/>
          </a:xfrm>
        </p:grpSpPr>
        <p:sp>
          <p:nvSpPr>
            <p:cNvPr id="8" name="Straight Connector 8"/>
            <p:cNvSpPr>
              <a:spLocks noChangeShapeType="1"/>
            </p:cNvSpPr>
            <p:nvPr>
              <p:custDataLst>
                <p:tags r:id="rId9"/>
              </p:custDataLst>
            </p:nvPr>
          </p:nvSpPr>
          <p:spPr bwMode="auto">
            <a:xfrm>
              <a:off x="6829425" y="2590800"/>
              <a:ext cx="455721" cy="0"/>
            </a:xfrm>
            <a:prstGeom prst="line">
              <a:avLst/>
            </a:prstGeom>
            <a:noFill/>
            <a:ln w="571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sz="1350"/>
            </a:p>
          </p:txBody>
        </p:sp>
        <p:sp>
          <p:nvSpPr>
            <p:cNvPr id="9" name="Straight Connector 10"/>
            <p:cNvSpPr>
              <a:spLocks noChangeShapeType="1"/>
            </p:cNvSpPr>
            <p:nvPr>
              <p:custDataLst>
                <p:tags r:id="rId10"/>
              </p:custDataLst>
            </p:nvPr>
          </p:nvSpPr>
          <p:spPr bwMode="auto">
            <a:xfrm>
              <a:off x="7249031" y="2565400"/>
              <a:ext cx="2037844"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sz="1350"/>
            </a:p>
          </p:txBody>
        </p:sp>
      </p:grpSp>
      <p:grpSp>
        <p:nvGrpSpPr>
          <p:cNvPr id="10" name="Group 11"/>
          <p:cNvGrpSpPr>
            <a:grpSpLocks/>
          </p:cNvGrpSpPr>
          <p:nvPr>
            <p:custDataLst>
              <p:tags r:id="rId2"/>
            </p:custDataLst>
          </p:nvPr>
        </p:nvGrpSpPr>
        <p:grpSpPr bwMode="auto">
          <a:xfrm>
            <a:off x="2618185" y="1545431"/>
            <a:ext cx="1701403" cy="19050"/>
            <a:chOff x="6829425" y="2565400"/>
            <a:chExt cx="2457450" cy="25400"/>
          </a:xfrm>
        </p:grpSpPr>
        <p:sp>
          <p:nvSpPr>
            <p:cNvPr id="11" name="Straight Connector 12"/>
            <p:cNvSpPr>
              <a:spLocks noChangeShapeType="1"/>
            </p:cNvSpPr>
            <p:nvPr>
              <p:custDataLst>
                <p:tags r:id="rId7"/>
              </p:custDataLst>
            </p:nvPr>
          </p:nvSpPr>
          <p:spPr bwMode="auto">
            <a:xfrm>
              <a:off x="6829425" y="2590800"/>
              <a:ext cx="455720" cy="0"/>
            </a:xfrm>
            <a:prstGeom prst="line">
              <a:avLst/>
            </a:prstGeom>
            <a:noFill/>
            <a:ln w="571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sz="1350"/>
            </a:p>
          </p:txBody>
        </p:sp>
        <p:sp>
          <p:nvSpPr>
            <p:cNvPr id="12" name="Straight Connector 13"/>
            <p:cNvSpPr>
              <a:spLocks noChangeShapeType="1"/>
            </p:cNvSpPr>
            <p:nvPr>
              <p:custDataLst>
                <p:tags r:id="rId8"/>
              </p:custDataLst>
            </p:nvPr>
          </p:nvSpPr>
          <p:spPr bwMode="auto">
            <a:xfrm>
              <a:off x="7249032" y="2565400"/>
              <a:ext cx="2037843"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sz="1350"/>
            </a:p>
          </p:txBody>
        </p:sp>
      </p:grpSp>
      <p:grpSp>
        <p:nvGrpSpPr>
          <p:cNvPr id="13" name="Group 16"/>
          <p:cNvGrpSpPr>
            <a:grpSpLocks/>
          </p:cNvGrpSpPr>
          <p:nvPr>
            <p:custDataLst>
              <p:tags r:id="rId3"/>
            </p:custDataLst>
          </p:nvPr>
        </p:nvGrpSpPr>
        <p:grpSpPr bwMode="auto">
          <a:xfrm>
            <a:off x="4638675" y="1545431"/>
            <a:ext cx="1701404" cy="19050"/>
            <a:chOff x="6829425" y="2565400"/>
            <a:chExt cx="2457450" cy="25400"/>
          </a:xfrm>
        </p:grpSpPr>
        <p:sp>
          <p:nvSpPr>
            <p:cNvPr id="14" name="Straight Connector 16"/>
            <p:cNvSpPr>
              <a:spLocks noChangeShapeType="1"/>
            </p:cNvSpPr>
            <p:nvPr>
              <p:custDataLst>
                <p:tags r:id="rId5"/>
              </p:custDataLst>
            </p:nvPr>
          </p:nvSpPr>
          <p:spPr bwMode="auto">
            <a:xfrm>
              <a:off x="6829425" y="2590800"/>
              <a:ext cx="455721" cy="0"/>
            </a:xfrm>
            <a:prstGeom prst="line">
              <a:avLst/>
            </a:prstGeom>
            <a:noFill/>
            <a:ln w="571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sz="1350"/>
            </a:p>
          </p:txBody>
        </p:sp>
        <p:sp>
          <p:nvSpPr>
            <p:cNvPr id="15" name="Straight Connector 17"/>
            <p:cNvSpPr>
              <a:spLocks noChangeShapeType="1"/>
            </p:cNvSpPr>
            <p:nvPr>
              <p:custDataLst>
                <p:tags r:id="rId6"/>
              </p:custDataLst>
            </p:nvPr>
          </p:nvSpPr>
          <p:spPr bwMode="auto">
            <a:xfrm>
              <a:off x="7249031" y="2565400"/>
              <a:ext cx="2037844"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sz="1350"/>
            </a:p>
          </p:txBody>
        </p:sp>
      </p:grpSp>
      <p:sp>
        <p:nvSpPr>
          <p:cNvPr id="2" name="Title 1">
            <a:extLst>
              <a:ext uri="{FF2B5EF4-FFF2-40B4-BE49-F238E27FC236}">
                <a16:creationId xmlns:a16="http://schemas.microsoft.com/office/drawing/2014/main" id="{D651D699-48EF-442F-8A9D-C16AB57B941A}"/>
              </a:ext>
            </a:extLst>
          </p:cNvPr>
          <p:cNvSpPr>
            <a:spLocks noGrp="1"/>
          </p:cNvSpPr>
          <p:nvPr>
            <p:ph type="title"/>
          </p:nvPr>
        </p:nvSpPr>
        <p:spPr>
          <a:xfrm>
            <a:off x="583407" y="623889"/>
            <a:ext cx="5910263" cy="311944"/>
          </a:xfrm>
        </p:spPr>
        <p:txBody>
          <a:bodyPr/>
          <a:lstStyle/>
          <a:p>
            <a:r>
              <a:rPr lang="en-US" altLang="en-US" noProof="0"/>
              <a:t>Click to edit Master title style</a:t>
            </a:r>
          </a:p>
        </p:txBody>
      </p:sp>
      <p:sp>
        <p:nvSpPr>
          <p:cNvPr id="7" name="Text Placeholder 6">
            <a:extLst>
              <a:ext uri="{FF2B5EF4-FFF2-40B4-BE49-F238E27FC236}">
                <a16:creationId xmlns:a16="http://schemas.microsoft.com/office/drawing/2014/main" id="{74884859-DB07-41D2-A785-C80FDE31E9AE}"/>
              </a:ext>
            </a:extLst>
          </p:cNvPr>
          <p:cNvSpPr>
            <a:spLocks noGrp="1"/>
          </p:cNvSpPr>
          <p:nvPr>
            <p:ph type="body" sz="quarter" idx="13"/>
          </p:nvPr>
        </p:nvSpPr>
        <p:spPr>
          <a:xfrm>
            <a:off x="952668" y="1628775"/>
            <a:ext cx="1397977" cy="2400300"/>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0" name="Text Placeholder 6">
            <a:extLst>
              <a:ext uri="{FF2B5EF4-FFF2-40B4-BE49-F238E27FC236}">
                <a16:creationId xmlns:a16="http://schemas.microsoft.com/office/drawing/2014/main" id="{07DA2D40-8011-4891-899D-DFE7432A440F}"/>
              </a:ext>
            </a:extLst>
          </p:cNvPr>
          <p:cNvSpPr>
            <a:spLocks noGrp="1"/>
          </p:cNvSpPr>
          <p:nvPr>
            <p:ph type="body" sz="quarter" idx="14"/>
          </p:nvPr>
        </p:nvSpPr>
        <p:spPr>
          <a:xfrm>
            <a:off x="2973197" y="1628775"/>
            <a:ext cx="1397977" cy="2400300"/>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4" name="Text Placeholder 6">
            <a:extLst>
              <a:ext uri="{FF2B5EF4-FFF2-40B4-BE49-F238E27FC236}">
                <a16:creationId xmlns:a16="http://schemas.microsoft.com/office/drawing/2014/main" id="{868D6F15-90BF-4354-8E19-2B1B08848ECA}"/>
              </a:ext>
            </a:extLst>
          </p:cNvPr>
          <p:cNvSpPr>
            <a:spLocks noGrp="1"/>
          </p:cNvSpPr>
          <p:nvPr>
            <p:ph type="body" sz="quarter" idx="15"/>
          </p:nvPr>
        </p:nvSpPr>
        <p:spPr>
          <a:xfrm>
            <a:off x="4993726" y="1628775"/>
            <a:ext cx="1397977" cy="2400300"/>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6" name="Slide Number Placeholder 4">
            <a:extLst>
              <a:ext uri="{FF2B5EF4-FFF2-40B4-BE49-F238E27FC236}">
                <a16:creationId xmlns:a16="http://schemas.microsoft.com/office/drawing/2014/main" id="{79AF1707-A2C6-445B-B901-A7944074D36C}"/>
              </a:ext>
            </a:extLst>
          </p:cNvPr>
          <p:cNvSpPr>
            <a:spLocks noGrp="1"/>
          </p:cNvSpPr>
          <p:nvPr>
            <p:ph type="sldNum" sz="quarter" idx="16"/>
            <p:custDataLst>
              <p:tags r:id="rId4"/>
            </p:custDataLst>
          </p:nvPr>
        </p:nvSpPr>
        <p:spPr/>
        <p:txBody>
          <a:bodyPr/>
          <a:lstStyle>
            <a:lvl1pPr>
              <a:defRPr/>
            </a:lvl1pPr>
          </a:lstStyle>
          <a:p>
            <a:pPr>
              <a:defRPr/>
            </a:pPr>
            <a:fld id="{AB6BABA7-2A9E-4D12-ACA8-379E72153782}"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2275296913"/>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Deals - Four Content">
    <p:spTree>
      <p:nvGrpSpPr>
        <p:cNvPr id="1" name=""/>
        <p:cNvGrpSpPr/>
        <p:nvPr/>
      </p:nvGrpSpPr>
      <p:grpSpPr>
        <a:xfrm>
          <a:off x="0" y="0"/>
          <a:ext cx="0" cy="0"/>
          <a:chOff x="0" y="0"/>
          <a:chExt cx="0" cy="0"/>
        </a:xfrm>
      </p:grpSpPr>
      <p:cxnSp>
        <p:nvCxnSpPr>
          <p:cNvPr id="8" name="Straight Connector 7"/>
          <p:cNvCxnSpPr>
            <a:cxnSpLocks noChangeShapeType="1"/>
          </p:cNvCxnSpPr>
          <p:nvPr>
            <p:custDataLst>
              <p:tags r:id="rId1"/>
            </p:custDataLst>
          </p:nvPr>
        </p:nvCxnSpPr>
        <p:spPr bwMode="auto">
          <a:xfrm>
            <a:off x="583407" y="1545431"/>
            <a:ext cx="2508647"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9" name="Straight Connector 8"/>
          <p:cNvCxnSpPr>
            <a:cxnSpLocks noChangeShapeType="1"/>
          </p:cNvCxnSpPr>
          <p:nvPr>
            <p:custDataLst>
              <p:tags r:id="rId2"/>
            </p:custDataLst>
          </p:nvPr>
        </p:nvCxnSpPr>
        <p:spPr bwMode="auto">
          <a:xfrm>
            <a:off x="3739753" y="1545431"/>
            <a:ext cx="2508647"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0" name="Straight Connector 10"/>
          <p:cNvCxnSpPr>
            <a:cxnSpLocks noChangeShapeType="1"/>
          </p:cNvCxnSpPr>
          <p:nvPr>
            <p:custDataLst>
              <p:tags r:id="rId3"/>
            </p:custDataLst>
          </p:nvPr>
        </p:nvCxnSpPr>
        <p:spPr bwMode="auto">
          <a:xfrm>
            <a:off x="583407" y="3213497"/>
            <a:ext cx="2508647"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1" name="Straight Connector 11"/>
          <p:cNvCxnSpPr>
            <a:cxnSpLocks noChangeShapeType="1"/>
          </p:cNvCxnSpPr>
          <p:nvPr>
            <p:custDataLst>
              <p:tags r:id="rId4"/>
            </p:custDataLst>
          </p:nvPr>
        </p:nvCxnSpPr>
        <p:spPr bwMode="auto">
          <a:xfrm>
            <a:off x="3739753" y="3213497"/>
            <a:ext cx="2508647"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sp>
        <p:nvSpPr>
          <p:cNvPr id="2" name="Title 1">
            <a:extLst>
              <a:ext uri="{FF2B5EF4-FFF2-40B4-BE49-F238E27FC236}">
                <a16:creationId xmlns:a16="http://schemas.microsoft.com/office/drawing/2014/main" id="{D651D699-48EF-442F-8A9D-C16AB57B941A}"/>
              </a:ext>
            </a:extLst>
          </p:cNvPr>
          <p:cNvSpPr>
            <a:spLocks noGrp="1"/>
          </p:cNvSpPr>
          <p:nvPr>
            <p:ph type="title"/>
          </p:nvPr>
        </p:nvSpPr>
        <p:spPr>
          <a:xfrm>
            <a:off x="584426" y="624059"/>
            <a:ext cx="5973426" cy="287627"/>
          </a:xfrm>
        </p:spPr>
        <p:txBody>
          <a:bodyPr/>
          <a:lstStyle/>
          <a:p>
            <a:r>
              <a:rPr lang="en-US" altLang="en-US" noProof="0"/>
              <a:t>Click to edit Master title style</a:t>
            </a:r>
          </a:p>
        </p:txBody>
      </p:sp>
      <p:sp>
        <p:nvSpPr>
          <p:cNvPr id="7" name="Text Placeholder 6">
            <a:extLst>
              <a:ext uri="{FF2B5EF4-FFF2-40B4-BE49-F238E27FC236}">
                <a16:creationId xmlns:a16="http://schemas.microsoft.com/office/drawing/2014/main" id="{74884859-DB07-41D2-A785-C80FDE31E9AE}"/>
              </a:ext>
            </a:extLst>
          </p:cNvPr>
          <p:cNvSpPr>
            <a:spLocks noGrp="1"/>
          </p:cNvSpPr>
          <p:nvPr>
            <p:ph type="body" sz="quarter" idx="13"/>
          </p:nvPr>
        </p:nvSpPr>
        <p:spPr>
          <a:xfrm>
            <a:off x="1328539" y="1611172"/>
            <a:ext cx="1731185" cy="1313003"/>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7" name="Text Placeholder 6">
            <a:extLst>
              <a:ext uri="{FF2B5EF4-FFF2-40B4-BE49-F238E27FC236}">
                <a16:creationId xmlns:a16="http://schemas.microsoft.com/office/drawing/2014/main" id="{2793DE1F-06FF-4382-BCD9-46230124B1AB}"/>
              </a:ext>
            </a:extLst>
          </p:cNvPr>
          <p:cNvSpPr>
            <a:spLocks noGrp="1"/>
          </p:cNvSpPr>
          <p:nvPr>
            <p:ph type="body" sz="quarter" idx="14"/>
          </p:nvPr>
        </p:nvSpPr>
        <p:spPr>
          <a:xfrm>
            <a:off x="4516852" y="1611172"/>
            <a:ext cx="1731185" cy="1313003"/>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9" name="Text Placeholder 6">
            <a:extLst>
              <a:ext uri="{FF2B5EF4-FFF2-40B4-BE49-F238E27FC236}">
                <a16:creationId xmlns:a16="http://schemas.microsoft.com/office/drawing/2014/main" id="{0599D3CF-E5BF-4908-A2D9-54477B385890}"/>
              </a:ext>
            </a:extLst>
          </p:cNvPr>
          <p:cNvSpPr>
            <a:spLocks noGrp="1"/>
          </p:cNvSpPr>
          <p:nvPr>
            <p:ph type="body" sz="quarter" idx="15"/>
          </p:nvPr>
        </p:nvSpPr>
        <p:spPr>
          <a:xfrm>
            <a:off x="1328539" y="3280225"/>
            <a:ext cx="1731185" cy="1313003"/>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31" name="Text Placeholder 6">
            <a:extLst>
              <a:ext uri="{FF2B5EF4-FFF2-40B4-BE49-F238E27FC236}">
                <a16:creationId xmlns:a16="http://schemas.microsoft.com/office/drawing/2014/main" id="{180AF5C3-591C-44D0-9CC1-14814D567B7C}"/>
              </a:ext>
            </a:extLst>
          </p:cNvPr>
          <p:cNvSpPr>
            <a:spLocks noGrp="1"/>
          </p:cNvSpPr>
          <p:nvPr>
            <p:ph type="body" sz="quarter" idx="16"/>
          </p:nvPr>
        </p:nvSpPr>
        <p:spPr>
          <a:xfrm>
            <a:off x="4516852" y="3280225"/>
            <a:ext cx="1731185" cy="1313003"/>
          </a:xfrm>
        </p:spPr>
        <p:txBody>
          <a:bodyPr/>
          <a:lstStyle>
            <a:lvl1pPr>
              <a:spcBef>
                <a:spcPct val="0"/>
              </a:spcBef>
              <a:spcAft>
                <a:spcPts val="416"/>
              </a:spcAft>
              <a:defRPr>
                <a:solidFill>
                  <a:schemeClr val="tx1"/>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2" name="Slide Number Placeholder 4">
            <a:extLst>
              <a:ext uri="{FF2B5EF4-FFF2-40B4-BE49-F238E27FC236}">
                <a16:creationId xmlns:a16="http://schemas.microsoft.com/office/drawing/2014/main" id="{79AF1707-A2C6-445B-B901-A7944074D36C}"/>
              </a:ext>
            </a:extLst>
          </p:cNvPr>
          <p:cNvSpPr>
            <a:spLocks noGrp="1"/>
          </p:cNvSpPr>
          <p:nvPr>
            <p:ph type="sldNum" sz="quarter" idx="17"/>
            <p:custDataLst>
              <p:tags r:id="rId5"/>
            </p:custDataLst>
          </p:nvPr>
        </p:nvSpPr>
        <p:spPr/>
        <p:txBody>
          <a:bodyPr/>
          <a:lstStyle>
            <a:lvl1pPr>
              <a:defRPr/>
            </a:lvl1pPr>
          </a:lstStyle>
          <a:p>
            <a:pPr>
              <a:defRPr/>
            </a:pPr>
            <a:fld id="{2E5C1B7E-A21E-4A35-9878-D15215CD3C17}"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478395816"/>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ombstone">
    <p:spTree>
      <p:nvGrpSpPr>
        <p:cNvPr id="1" name=""/>
        <p:cNvGrpSpPr/>
        <p:nvPr/>
      </p:nvGrpSpPr>
      <p:grpSpPr>
        <a:xfrm>
          <a:off x="0" y="0"/>
          <a:ext cx="0" cy="0"/>
          <a:chOff x="0" y="0"/>
          <a:chExt cx="0" cy="0"/>
        </a:xfrm>
      </p:grpSpPr>
      <p:cxnSp>
        <p:nvCxnSpPr>
          <p:cNvPr id="9" name="Straight Connector 7"/>
          <p:cNvCxnSpPr>
            <a:cxnSpLocks noChangeShapeType="1"/>
          </p:cNvCxnSpPr>
          <p:nvPr>
            <p:custDataLst>
              <p:tags r:id="rId1"/>
            </p:custDataLst>
          </p:nvPr>
        </p:nvCxnSpPr>
        <p:spPr bwMode="auto">
          <a:xfrm>
            <a:off x="600075" y="1545431"/>
            <a:ext cx="1731169"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0" name="Straight Connector 8"/>
          <p:cNvCxnSpPr>
            <a:cxnSpLocks noChangeShapeType="1"/>
          </p:cNvCxnSpPr>
          <p:nvPr>
            <p:custDataLst>
              <p:tags r:id="rId2"/>
            </p:custDataLst>
          </p:nvPr>
        </p:nvCxnSpPr>
        <p:spPr bwMode="auto">
          <a:xfrm>
            <a:off x="2690813" y="1545431"/>
            <a:ext cx="1731169"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1" name="Straight Connector 9"/>
          <p:cNvCxnSpPr>
            <a:cxnSpLocks noChangeShapeType="1"/>
          </p:cNvCxnSpPr>
          <p:nvPr>
            <p:custDataLst>
              <p:tags r:id="rId3"/>
            </p:custDataLst>
          </p:nvPr>
        </p:nvCxnSpPr>
        <p:spPr bwMode="auto">
          <a:xfrm>
            <a:off x="4781550" y="1545431"/>
            <a:ext cx="1731169"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2" name="Straight Connector 10"/>
          <p:cNvCxnSpPr>
            <a:cxnSpLocks noChangeShapeType="1"/>
          </p:cNvCxnSpPr>
          <p:nvPr>
            <p:custDataLst>
              <p:tags r:id="rId4"/>
            </p:custDataLst>
          </p:nvPr>
        </p:nvCxnSpPr>
        <p:spPr bwMode="auto">
          <a:xfrm>
            <a:off x="600075" y="3120629"/>
            <a:ext cx="1731169"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3" name="Straight Connector 11"/>
          <p:cNvCxnSpPr>
            <a:cxnSpLocks noChangeShapeType="1"/>
          </p:cNvCxnSpPr>
          <p:nvPr>
            <p:custDataLst>
              <p:tags r:id="rId5"/>
            </p:custDataLst>
          </p:nvPr>
        </p:nvCxnSpPr>
        <p:spPr bwMode="auto">
          <a:xfrm>
            <a:off x="2690813" y="3120629"/>
            <a:ext cx="1731169"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cxnSp>
        <p:nvCxnSpPr>
          <p:cNvPr id="14" name="Straight Connector 12"/>
          <p:cNvCxnSpPr>
            <a:cxnSpLocks noChangeShapeType="1"/>
          </p:cNvCxnSpPr>
          <p:nvPr>
            <p:custDataLst>
              <p:tags r:id="rId6"/>
            </p:custDataLst>
          </p:nvPr>
        </p:nvCxnSpPr>
        <p:spPr bwMode="auto">
          <a:xfrm>
            <a:off x="4781550" y="3120629"/>
            <a:ext cx="1731169" cy="0"/>
          </a:xfrm>
          <a:prstGeom prst="line">
            <a:avLst/>
          </a:prstGeom>
          <a:noFill/>
          <a:ln w="6350" algn="ctr">
            <a:solidFill>
              <a:schemeClr val="accent1"/>
            </a:solidFill>
            <a:round/>
            <a:headEnd/>
            <a:tailEnd/>
          </a:ln>
          <a:extLst>
            <a:ext uri="{909E8E84-426E-40DD-AFC4-6F175D3DCCD1}">
              <a14:hiddenFill xmlns:a14="http://schemas.microsoft.com/office/drawing/2010/main">
                <a:noFill/>
              </a14:hiddenFill>
            </a:ext>
          </a:extLst>
        </p:spPr>
      </p:cxnSp>
      <p:sp>
        <p:nvSpPr>
          <p:cNvPr id="2" name="Title 1">
            <a:extLst>
              <a:ext uri="{FF2B5EF4-FFF2-40B4-BE49-F238E27FC236}">
                <a16:creationId xmlns:a16="http://schemas.microsoft.com/office/drawing/2014/main" id="{D651D699-48EF-442F-8A9D-C16AB57B941A}"/>
              </a:ext>
            </a:extLst>
          </p:cNvPr>
          <p:cNvSpPr>
            <a:spLocks noGrp="1"/>
          </p:cNvSpPr>
          <p:nvPr>
            <p:ph type="title"/>
          </p:nvPr>
        </p:nvSpPr>
        <p:spPr>
          <a:xfrm>
            <a:off x="584426" y="624059"/>
            <a:ext cx="5973426" cy="287627"/>
          </a:xfrm>
        </p:spPr>
        <p:txBody>
          <a:bodyPr/>
          <a:lstStyle/>
          <a:p>
            <a:r>
              <a:rPr lang="en-US" altLang="en-US" noProof="0"/>
              <a:t>Click to edit Master title style</a:t>
            </a:r>
          </a:p>
        </p:txBody>
      </p:sp>
      <p:sp>
        <p:nvSpPr>
          <p:cNvPr id="7" name="Text Placeholder 6">
            <a:extLst>
              <a:ext uri="{FF2B5EF4-FFF2-40B4-BE49-F238E27FC236}">
                <a16:creationId xmlns:a16="http://schemas.microsoft.com/office/drawing/2014/main" id="{74884859-DB07-41D2-A785-C80FDE31E9AE}"/>
              </a:ext>
            </a:extLst>
          </p:cNvPr>
          <p:cNvSpPr>
            <a:spLocks noGrp="1"/>
          </p:cNvSpPr>
          <p:nvPr>
            <p:ph type="body" sz="quarter" idx="13"/>
          </p:nvPr>
        </p:nvSpPr>
        <p:spPr>
          <a:xfrm>
            <a:off x="600142" y="1618081"/>
            <a:ext cx="1731185" cy="1313003"/>
          </a:xfrm>
        </p:spPr>
        <p:txBody>
          <a:bodyPr/>
          <a:lstStyle>
            <a:lvl1pPr>
              <a:spcBef>
                <a:spcPct val="0"/>
              </a:spcBef>
              <a:spcAft>
                <a:spcPts val="416"/>
              </a:spcAft>
              <a:defRPr>
                <a:solidFill>
                  <a:schemeClr val="tx2"/>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9" name="Text Placeholder 6">
            <a:extLst>
              <a:ext uri="{FF2B5EF4-FFF2-40B4-BE49-F238E27FC236}">
                <a16:creationId xmlns:a16="http://schemas.microsoft.com/office/drawing/2014/main" id="{B209ECA7-06CA-4D14-BC60-3EB2E8A0652B}"/>
              </a:ext>
            </a:extLst>
          </p:cNvPr>
          <p:cNvSpPr>
            <a:spLocks noGrp="1"/>
          </p:cNvSpPr>
          <p:nvPr>
            <p:ph type="body" sz="quarter" idx="14"/>
          </p:nvPr>
        </p:nvSpPr>
        <p:spPr>
          <a:xfrm>
            <a:off x="2690707" y="1618081"/>
            <a:ext cx="1731185" cy="1313003"/>
          </a:xfrm>
        </p:spPr>
        <p:txBody>
          <a:bodyPr/>
          <a:lstStyle>
            <a:lvl1pPr>
              <a:spcBef>
                <a:spcPct val="0"/>
              </a:spcBef>
              <a:spcAft>
                <a:spcPts val="416"/>
              </a:spcAft>
              <a:defRPr>
                <a:solidFill>
                  <a:schemeClr val="tx2"/>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0" name="Text Placeholder 6">
            <a:extLst>
              <a:ext uri="{FF2B5EF4-FFF2-40B4-BE49-F238E27FC236}">
                <a16:creationId xmlns:a16="http://schemas.microsoft.com/office/drawing/2014/main" id="{CA26FDC1-0C15-4002-A744-3DBC00C8D0FF}"/>
              </a:ext>
            </a:extLst>
          </p:cNvPr>
          <p:cNvSpPr>
            <a:spLocks noGrp="1"/>
          </p:cNvSpPr>
          <p:nvPr>
            <p:ph type="body" sz="quarter" idx="15"/>
          </p:nvPr>
        </p:nvSpPr>
        <p:spPr>
          <a:xfrm>
            <a:off x="4781272" y="1618081"/>
            <a:ext cx="1731185" cy="1313003"/>
          </a:xfrm>
        </p:spPr>
        <p:txBody>
          <a:bodyPr/>
          <a:lstStyle>
            <a:lvl1pPr>
              <a:spcBef>
                <a:spcPct val="0"/>
              </a:spcBef>
              <a:spcAft>
                <a:spcPts val="416"/>
              </a:spcAft>
              <a:defRPr>
                <a:solidFill>
                  <a:schemeClr val="tx2"/>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1" name="Text Placeholder 6">
            <a:extLst>
              <a:ext uri="{FF2B5EF4-FFF2-40B4-BE49-F238E27FC236}">
                <a16:creationId xmlns:a16="http://schemas.microsoft.com/office/drawing/2014/main" id="{A063D137-B691-430A-A61D-4F69FB1C735B}"/>
              </a:ext>
            </a:extLst>
          </p:cNvPr>
          <p:cNvSpPr>
            <a:spLocks noGrp="1"/>
          </p:cNvSpPr>
          <p:nvPr>
            <p:ph type="body" sz="quarter" idx="16"/>
          </p:nvPr>
        </p:nvSpPr>
        <p:spPr>
          <a:xfrm>
            <a:off x="600142" y="3202516"/>
            <a:ext cx="1731185" cy="1313003"/>
          </a:xfrm>
        </p:spPr>
        <p:txBody>
          <a:bodyPr/>
          <a:lstStyle>
            <a:lvl1pPr>
              <a:spcBef>
                <a:spcPct val="0"/>
              </a:spcBef>
              <a:spcAft>
                <a:spcPts val="416"/>
              </a:spcAft>
              <a:defRPr>
                <a:solidFill>
                  <a:schemeClr val="tx2"/>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2" name="Text Placeholder 6">
            <a:extLst>
              <a:ext uri="{FF2B5EF4-FFF2-40B4-BE49-F238E27FC236}">
                <a16:creationId xmlns:a16="http://schemas.microsoft.com/office/drawing/2014/main" id="{7E3FFFE8-FCC8-4B8E-8357-F51695F1AEFB}"/>
              </a:ext>
            </a:extLst>
          </p:cNvPr>
          <p:cNvSpPr>
            <a:spLocks noGrp="1"/>
          </p:cNvSpPr>
          <p:nvPr>
            <p:ph type="body" sz="quarter" idx="17"/>
          </p:nvPr>
        </p:nvSpPr>
        <p:spPr>
          <a:xfrm>
            <a:off x="2690707" y="3202516"/>
            <a:ext cx="1731185" cy="1313003"/>
          </a:xfrm>
        </p:spPr>
        <p:txBody>
          <a:bodyPr/>
          <a:lstStyle>
            <a:lvl1pPr>
              <a:spcBef>
                <a:spcPct val="0"/>
              </a:spcBef>
              <a:spcAft>
                <a:spcPts val="416"/>
              </a:spcAft>
              <a:defRPr>
                <a:solidFill>
                  <a:schemeClr val="tx2"/>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3" name="Text Placeholder 6">
            <a:extLst>
              <a:ext uri="{FF2B5EF4-FFF2-40B4-BE49-F238E27FC236}">
                <a16:creationId xmlns:a16="http://schemas.microsoft.com/office/drawing/2014/main" id="{D14C80DE-F5E9-4210-A627-22D4228026DA}"/>
              </a:ext>
            </a:extLst>
          </p:cNvPr>
          <p:cNvSpPr>
            <a:spLocks noGrp="1"/>
          </p:cNvSpPr>
          <p:nvPr>
            <p:ph type="body" sz="quarter" idx="18"/>
          </p:nvPr>
        </p:nvSpPr>
        <p:spPr>
          <a:xfrm>
            <a:off x="4781272" y="3202516"/>
            <a:ext cx="1731185" cy="1313003"/>
          </a:xfrm>
        </p:spPr>
        <p:txBody>
          <a:bodyPr/>
          <a:lstStyle>
            <a:lvl1pPr>
              <a:spcBef>
                <a:spcPct val="0"/>
              </a:spcBef>
              <a:spcAft>
                <a:spcPts val="416"/>
              </a:spcAft>
              <a:defRPr>
                <a:solidFill>
                  <a:schemeClr val="tx2"/>
                </a:solidFill>
              </a:defRPr>
            </a:lvl1pPr>
            <a:lvl2pPr>
              <a:spcBef>
                <a:spcPct val="0"/>
              </a:spcBef>
              <a:spcAft>
                <a:spcPts val="416"/>
              </a:spcAft>
              <a:defRPr/>
            </a:lvl2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5" name="Slide Number Placeholder 4">
            <a:extLst>
              <a:ext uri="{FF2B5EF4-FFF2-40B4-BE49-F238E27FC236}">
                <a16:creationId xmlns:a16="http://schemas.microsoft.com/office/drawing/2014/main" id="{79AF1707-A2C6-445B-B901-A7944074D36C}"/>
              </a:ext>
            </a:extLst>
          </p:cNvPr>
          <p:cNvSpPr>
            <a:spLocks noGrp="1"/>
          </p:cNvSpPr>
          <p:nvPr>
            <p:ph type="sldNum" sz="quarter" idx="19"/>
            <p:custDataLst>
              <p:tags r:id="rId7"/>
            </p:custDataLst>
          </p:nvPr>
        </p:nvSpPr>
        <p:spPr/>
        <p:txBody>
          <a:bodyPr/>
          <a:lstStyle>
            <a:lvl1pPr>
              <a:defRPr/>
            </a:lvl1pPr>
          </a:lstStyle>
          <a:p>
            <a:pPr>
              <a:defRPr/>
            </a:pPr>
            <a:fld id="{D3C45C50-EFF6-4CD0-8B0C-7F33C303C0D3}"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27507751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582999" y="1549397"/>
            <a:ext cx="5229377" cy="298044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 name="Slide Number Placeholder 5">
            <a:extLst>
              <a:ext uri="{FF2B5EF4-FFF2-40B4-BE49-F238E27FC236}">
                <a16:creationId xmlns:a16="http://schemas.microsoft.com/office/drawing/2014/main" id="{A9BB50AB-C64A-41B7-9D68-2CAA252C35EA}"/>
              </a:ext>
            </a:extLst>
          </p:cNvPr>
          <p:cNvSpPr>
            <a:spLocks noGrp="1"/>
          </p:cNvSpPr>
          <p:nvPr>
            <p:ph type="sldNum" sz="quarter" idx="14"/>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EBFE06B6-3934-40F5-888A-91A8B518BA59}"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1216779053"/>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1D699-48EF-442F-8A9D-C16AB57B941A}"/>
              </a:ext>
            </a:extLst>
          </p:cNvPr>
          <p:cNvSpPr>
            <a:spLocks noGrp="1"/>
          </p:cNvSpPr>
          <p:nvPr>
            <p:ph type="title"/>
          </p:nvPr>
        </p:nvSpPr>
        <p:spPr>
          <a:xfrm>
            <a:off x="583407" y="623889"/>
            <a:ext cx="5910263" cy="311944"/>
          </a:xfrm>
        </p:spPr>
        <p:txBody>
          <a:bodyPr/>
          <a:lstStyle/>
          <a:p>
            <a:r>
              <a:rPr lang="en-US" altLang="en-US" noProof="0"/>
              <a:t>Click to edit Master title style</a:t>
            </a:r>
          </a:p>
        </p:txBody>
      </p:sp>
      <p:sp>
        <p:nvSpPr>
          <p:cNvPr id="3" name="Slide Number Placeholder 5">
            <a:extLst>
              <a:ext uri="{FF2B5EF4-FFF2-40B4-BE49-F238E27FC236}">
                <a16:creationId xmlns:a16="http://schemas.microsoft.com/office/drawing/2014/main" id="{A9BB50AB-C64A-41B7-9D68-2CAA252C35EA}"/>
              </a:ext>
            </a:extLst>
          </p:cNvPr>
          <p:cNvSpPr>
            <a:spLocks noGrp="1"/>
          </p:cNvSpPr>
          <p:nvPr>
            <p:ph type="sldNum" sz="quarter" idx="10"/>
            <p:custDataLst>
              <p:tags r:id="rId1"/>
            </p:custDataLst>
          </p:nvPr>
        </p:nvSpPr>
        <p:spPr/>
        <p:txBody>
          <a:bodyPr/>
          <a:lstStyle>
            <a:lvl1pPr>
              <a:defRPr/>
            </a:lvl1pPr>
          </a:lstStyle>
          <a:p>
            <a:pPr>
              <a:defRPr/>
            </a:pPr>
            <a:fld id="{DA2E9E8F-6D24-4D89-AB02-1924682ED73F}"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391075619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cSld name="Black Title Only w/Foote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869EC10-CFBE-4029-8837-184D4C14D174}"/>
              </a:ext>
            </a:extLst>
          </p:cNvPr>
          <p:cNvSpPr/>
          <p:nvPr>
            <p:custDataLst>
              <p:tags r:id="rId1"/>
            </p:custDataLst>
          </p:nvPr>
        </p:nvSpPr>
        <p:spPr>
          <a:xfrm>
            <a:off x="0" y="0"/>
            <a:ext cx="6858000" cy="4827985"/>
          </a:xfrm>
          <a:prstGeom prst="rect">
            <a:avLst/>
          </a:prstGeom>
          <a:solidFill>
            <a:srgbClr val="000000"/>
          </a:solidFill>
          <a:ln w="12700" cap="flat" cmpd="sng" algn="ctr">
            <a:noFill/>
            <a:prstDash val="solid"/>
            <a:miter lim="800000"/>
            <a:headEnd type="none" w="med" len="med"/>
            <a:tailEnd type="none" w="med" len="med"/>
          </a:ln>
        </p:spPr>
        <p:txBody>
          <a:bodyPr anchor="ctr"/>
          <a:lstStyle/>
          <a:p>
            <a:pPr algn="ctr" eaLnBrk="1" fontAlgn="auto" hangingPunct="1">
              <a:defRPr/>
            </a:pPr>
            <a:endParaRPr lang="en-US" sz="1247" dirty="0">
              <a:solidFill>
                <a:schemeClr val="lt1"/>
              </a:solidFill>
              <a:latin typeface="+mn-lt"/>
              <a:cs typeface="+mn-cs"/>
            </a:endParaRPr>
          </a:p>
        </p:txBody>
      </p:sp>
      <p:sp>
        <p:nvSpPr>
          <p:cNvPr id="4" name="Slide Number Placeholder 5">
            <a:extLst>
              <a:ext uri="{FF2B5EF4-FFF2-40B4-BE49-F238E27FC236}">
                <a16:creationId xmlns:a16="http://schemas.microsoft.com/office/drawing/2014/main" id="{9393276E-AB54-4953-8BB6-7AC848CC2CD7}"/>
              </a:ext>
            </a:extLst>
          </p:cNvPr>
          <p:cNvSpPr txBox="1"/>
          <p:nvPr>
            <p:custDataLst>
              <p:tags r:id="rId2"/>
            </p:custDataLst>
          </p:nvPr>
        </p:nvSpPr>
        <p:spPr>
          <a:xfrm>
            <a:off x="6524625" y="4944889"/>
            <a:ext cx="226219" cy="85280"/>
          </a:xfrm>
          <a:prstGeom prst="rect">
            <a:avLst/>
          </a:prstGeom>
          <a:noFill/>
          <a:ln w="9525" cap="flat" cmpd="sng" algn="ctr">
            <a:noFill/>
            <a:prstDash val="solid"/>
            <a:round/>
            <a:headEnd type="none" w="med" len="med"/>
            <a:tailEnd type="none" w="med" len="med"/>
          </a:ln>
        </p:spPr>
        <p:txBody>
          <a:bodyPr lIns="0" tIns="0" rIns="0" bIns="0" anchor="ctr">
            <a:spAutoFit/>
          </a:bodyPr>
          <a:lstStyle>
            <a:defPPr>
              <a:defRPr lang="en-US"/>
            </a:defPPr>
            <a:lvl1pPr marL="0" algn="r"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defRPr/>
            </a:pPr>
            <a:fld id="{C871F33B-411D-448F-B907-5028E2787E42}" type="slidenum">
              <a:rPr lang="en-US" sz="554">
                <a:ln w="9525" cap="flat" cmpd="sng" algn="ctr">
                  <a:noFill/>
                  <a:prstDash val="solid"/>
                  <a:round/>
                  <a:headEnd type="none" w="med" len="med"/>
                  <a:tailEnd type="none" w="med" len="med"/>
                </a:ln>
                <a:solidFill>
                  <a:srgbClr val="000000"/>
                </a:solidFill>
                <a:sym typeface="Wingdings"/>
              </a:rPr>
              <a:pPr fontAlgn="auto">
                <a:defRPr/>
              </a:pPr>
              <a:t>‹#›</a:t>
            </a:fld>
            <a:endParaRPr lang="en-US" sz="554" dirty="0"/>
          </a:p>
        </p:txBody>
      </p:sp>
      <p:cxnSp>
        <p:nvCxnSpPr>
          <p:cNvPr id="5" name="Straight Connector 10"/>
          <p:cNvCxnSpPr>
            <a:cxnSpLocks noChangeShapeType="1"/>
          </p:cNvCxnSpPr>
          <p:nvPr>
            <p:custDataLst>
              <p:tags r:id="rId3"/>
            </p:custDataLst>
          </p:nvPr>
        </p:nvCxnSpPr>
        <p:spPr bwMode="auto">
          <a:xfrm flipH="1">
            <a:off x="3429000" y="1543051"/>
            <a:ext cx="0" cy="2917031"/>
          </a:xfrm>
          <a:prstGeom prst="line">
            <a:avLst/>
          </a:prstGeom>
          <a:noFill/>
          <a:ln w="6350" algn="ctr">
            <a:solidFill>
              <a:schemeClr val="bg1"/>
            </a:solidFill>
            <a:round/>
            <a:headEnd/>
            <a:tailEnd/>
          </a:ln>
          <a:extLst>
            <a:ext uri="{909E8E84-426E-40DD-AFC4-6F175D3DCCD1}">
              <a14:hiddenFill xmlns:a14="http://schemas.microsoft.com/office/drawing/2010/main">
                <a:noFill/>
              </a14:hiddenFill>
            </a:ext>
          </a:extLst>
        </p:spPr>
      </p:cxnSp>
      <p:sp>
        <p:nvSpPr>
          <p:cNvPr id="6" name="Diamond 8">
            <a:extLst>
              <a:ext uri="{FF2B5EF4-FFF2-40B4-BE49-F238E27FC236}">
                <a16:creationId xmlns:a16="http://schemas.microsoft.com/office/drawing/2014/main" id="{5296767F-E08A-478E-A524-7F4C9834384F}"/>
              </a:ext>
            </a:extLst>
          </p:cNvPr>
          <p:cNvSpPr>
            <a:spLocks noChangeAspect="1"/>
          </p:cNvSpPr>
          <p:nvPr>
            <p:custDataLst>
              <p:tags r:id="rId4"/>
            </p:custDataLst>
          </p:nvPr>
        </p:nvSpPr>
        <p:spPr>
          <a:xfrm>
            <a:off x="-3572" y="452437"/>
            <a:ext cx="240507" cy="520304"/>
          </a:xfrm>
          <a:custGeom>
            <a:avLst/>
            <a:gdLst>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 name="connsiteX4" fmla="*/ 0 w 754602"/>
              <a:gd name="connsiteY4" fmla="*/ 377301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rgbClr val="FFFFFF"/>
          </a:solidFill>
          <a:ln w="12700" cap="flat" cmpd="sng" algn="ctr">
            <a:noFill/>
            <a:prstDash val="solid"/>
            <a:miter lim="800000"/>
            <a:headEnd type="none" w="med" len="med"/>
            <a:tailEnd type="none" w="med" len="med"/>
          </a:ln>
        </p:spPr>
        <p:txBody>
          <a:bodyPr anchor="ctr"/>
          <a:lstStyle/>
          <a:p>
            <a:pPr algn="ctr" eaLnBrk="1" fontAlgn="auto" hangingPunct="1">
              <a:defRPr/>
            </a:pPr>
            <a:endParaRPr lang="en-US" sz="1247" dirty="0">
              <a:solidFill>
                <a:schemeClr val="lt1"/>
              </a:solidFill>
              <a:latin typeface="+mn-lt"/>
              <a:cs typeface="+mn-cs"/>
            </a:endParaRPr>
          </a:p>
        </p:txBody>
      </p:sp>
      <p:sp>
        <p:nvSpPr>
          <p:cNvPr id="7" name="Freeform 5"/>
          <p:cNvSpPr>
            <a:spLocks noChangeAspect="1" noEditPoints="1"/>
          </p:cNvSpPr>
          <p:nvPr>
            <p:custDataLst>
              <p:tags r:id="rId5"/>
            </p:custDataLst>
          </p:nvPr>
        </p:nvSpPr>
        <p:spPr bwMode="auto">
          <a:xfrm>
            <a:off x="603647" y="4966098"/>
            <a:ext cx="803672" cy="64294"/>
          </a:xfrm>
          <a:custGeom>
            <a:avLst/>
            <a:gdLst>
              <a:gd name="T0" fmla="*/ 2147483646 w 4054"/>
              <a:gd name="T1" fmla="*/ 2147483646 h 322"/>
              <a:gd name="T2" fmla="*/ 2147483646 w 4054"/>
              <a:gd name="T3" fmla="*/ 2147483646 h 322"/>
              <a:gd name="T4" fmla="*/ 2147483646 w 4054"/>
              <a:gd name="T5" fmla="*/ 2147483646 h 322"/>
              <a:gd name="T6" fmla="*/ 2147483646 w 4054"/>
              <a:gd name="T7" fmla="*/ 2147483646 h 322"/>
              <a:gd name="T8" fmla="*/ 2147483646 w 4054"/>
              <a:gd name="T9" fmla="*/ 2147483646 h 322"/>
              <a:gd name="T10" fmla="*/ 2147483646 w 4054"/>
              <a:gd name="T11" fmla="*/ 2147483646 h 322"/>
              <a:gd name="T12" fmla="*/ 2147483646 w 4054"/>
              <a:gd name="T13" fmla="*/ 2147483646 h 322"/>
              <a:gd name="T14" fmla="*/ 2147483646 w 4054"/>
              <a:gd name="T15" fmla="*/ 2147483646 h 322"/>
              <a:gd name="T16" fmla="*/ 2147483646 w 4054"/>
              <a:gd name="T17" fmla="*/ 2147483646 h 322"/>
              <a:gd name="T18" fmla="*/ 2147483646 w 4054"/>
              <a:gd name="T19" fmla="*/ 2147483646 h 322"/>
              <a:gd name="T20" fmla="*/ 2147483646 w 4054"/>
              <a:gd name="T21" fmla="*/ 2147483646 h 322"/>
              <a:gd name="T22" fmla="*/ 2147483646 w 4054"/>
              <a:gd name="T23" fmla="*/ 2147483646 h 322"/>
              <a:gd name="T24" fmla="*/ 2147483646 w 4054"/>
              <a:gd name="T25" fmla="*/ 2147483646 h 322"/>
              <a:gd name="T26" fmla="*/ 2147483646 w 4054"/>
              <a:gd name="T27" fmla="*/ 2147483646 h 322"/>
              <a:gd name="T28" fmla="*/ 2147483646 w 4054"/>
              <a:gd name="T29" fmla="*/ 2147483646 h 322"/>
              <a:gd name="T30" fmla="*/ 2147483646 w 4054"/>
              <a:gd name="T31" fmla="*/ 2147483646 h 322"/>
              <a:gd name="T32" fmla="*/ 0 w 4054"/>
              <a:gd name="T33" fmla="*/ 2147483646 h 322"/>
              <a:gd name="T34" fmla="*/ 2147483646 w 4054"/>
              <a:gd name="T35" fmla="*/ 2147483646 h 322"/>
              <a:gd name="T36" fmla="*/ 2147483646 w 4054"/>
              <a:gd name="T37" fmla="*/ 2147483646 h 322"/>
              <a:gd name="T38" fmla="*/ 2147483646 w 4054"/>
              <a:gd name="T39" fmla="*/ 2147483646 h 322"/>
              <a:gd name="T40" fmla="*/ 2147483646 w 4054"/>
              <a:gd name="T41" fmla="*/ 2147483646 h 322"/>
              <a:gd name="T42" fmla="*/ 2147483646 w 4054"/>
              <a:gd name="T43" fmla="*/ 2147483646 h 322"/>
              <a:gd name="T44" fmla="*/ 2147483646 w 4054"/>
              <a:gd name="T45" fmla="*/ 2147483646 h 322"/>
              <a:gd name="T46" fmla="*/ 2147483646 w 4054"/>
              <a:gd name="T47" fmla="*/ 2147483646 h 322"/>
              <a:gd name="T48" fmla="*/ 2147483646 w 4054"/>
              <a:gd name="T49" fmla="*/ 2147483646 h 322"/>
              <a:gd name="T50" fmla="*/ 2147483646 w 4054"/>
              <a:gd name="T51" fmla="*/ 2147483646 h 322"/>
              <a:gd name="T52" fmla="*/ 2147483646 w 4054"/>
              <a:gd name="T53" fmla="*/ 2147483646 h 322"/>
              <a:gd name="T54" fmla="*/ 2147483646 w 4054"/>
              <a:gd name="T55" fmla="*/ 2147483646 h 322"/>
              <a:gd name="T56" fmla="*/ 2147483646 w 4054"/>
              <a:gd name="T57" fmla="*/ 2147483646 h 322"/>
              <a:gd name="T58" fmla="*/ 2147483646 w 4054"/>
              <a:gd name="T59" fmla="*/ 2147483646 h 322"/>
              <a:gd name="T60" fmla="*/ 2147483646 w 4054"/>
              <a:gd name="T61" fmla="*/ 2147483646 h 322"/>
              <a:gd name="T62" fmla="*/ 2147483646 w 4054"/>
              <a:gd name="T63" fmla="*/ 2147483646 h 322"/>
              <a:gd name="T64" fmla="*/ 2147483646 w 4054"/>
              <a:gd name="T65" fmla="*/ 2147483646 h 322"/>
              <a:gd name="T66" fmla="*/ 2147483646 w 4054"/>
              <a:gd name="T67" fmla="*/ 0 h 322"/>
              <a:gd name="T68" fmla="*/ 2147483646 w 4054"/>
              <a:gd name="T69" fmla="*/ 2147483646 h 322"/>
              <a:gd name="T70" fmla="*/ 2147483646 w 4054"/>
              <a:gd name="T71" fmla="*/ 2147483646 h 322"/>
              <a:gd name="T72" fmla="*/ 2147483646 w 4054"/>
              <a:gd name="T73" fmla="*/ 2147483646 h 322"/>
              <a:gd name="T74" fmla="*/ 2147483646 w 4054"/>
              <a:gd name="T75" fmla="*/ 2147483646 h 322"/>
              <a:gd name="T76" fmla="*/ 2147483646 w 4054"/>
              <a:gd name="T77" fmla="*/ 2147483646 h 322"/>
              <a:gd name="T78" fmla="*/ 2147483646 w 4054"/>
              <a:gd name="T79" fmla="*/ 2147483646 h 322"/>
              <a:gd name="T80" fmla="*/ 2147483646 w 4054"/>
              <a:gd name="T81" fmla="*/ 2147483646 h 322"/>
              <a:gd name="T82" fmla="*/ 2147483646 w 4054"/>
              <a:gd name="T83" fmla="*/ 2147483646 h 322"/>
              <a:gd name="T84" fmla="*/ 2147483646 w 4054"/>
              <a:gd name="T85" fmla="*/ 2147483646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GB" sz="1350"/>
          </a:p>
        </p:txBody>
      </p:sp>
      <p:sp>
        <p:nvSpPr>
          <p:cNvPr id="2" name="Title 1">
            <a:extLst>
              <a:ext uri="{FF2B5EF4-FFF2-40B4-BE49-F238E27FC236}">
                <a16:creationId xmlns:a16="http://schemas.microsoft.com/office/drawing/2014/main" id="{D651D699-48EF-442F-8A9D-C16AB57B941A}"/>
              </a:ext>
            </a:extLst>
          </p:cNvPr>
          <p:cNvSpPr>
            <a:spLocks noGrp="1"/>
          </p:cNvSpPr>
          <p:nvPr>
            <p:ph type="title"/>
          </p:nvPr>
        </p:nvSpPr>
        <p:spPr>
          <a:xfrm>
            <a:off x="583407" y="623889"/>
            <a:ext cx="5910263" cy="311944"/>
          </a:xfrm>
        </p:spPr>
        <p:txBody>
          <a:bodyPr/>
          <a:lstStyle>
            <a:lvl1pPr>
              <a:defRPr>
                <a:solidFill>
                  <a:schemeClr val="bg1"/>
                </a:solidFill>
              </a:defRPr>
            </a:lvl1pPr>
          </a:lstStyle>
          <a:p>
            <a:r>
              <a:rPr lang="en-US" altLang="en-US" noProof="0"/>
              <a:t>Click to edit Master title style</a:t>
            </a:r>
          </a:p>
        </p:txBody>
      </p:sp>
    </p:spTree>
    <p:extLst>
      <p:ext uri="{BB962C8B-B14F-4D97-AF65-F5344CB8AC3E}">
        <p14:creationId xmlns:p14="http://schemas.microsoft.com/office/powerpoint/2010/main" val="3280453716"/>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A9BB50AB-C64A-41B7-9D68-2CAA252C35EA}"/>
              </a:ext>
            </a:extLst>
          </p:cNvPr>
          <p:cNvSpPr>
            <a:spLocks noGrp="1"/>
          </p:cNvSpPr>
          <p:nvPr>
            <p:ph type="sldNum" sz="quarter" idx="10"/>
            <p:custDataLst>
              <p:tags r:id="rId1"/>
            </p:custDataLst>
          </p:nvPr>
        </p:nvSpPr>
        <p:spPr/>
        <p:txBody>
          <a:bodyPr/>
          <a:lstStyle>
            <a:lvl1pPr>
              <a:defRPr/>
            </a:lvl1pPr>
          </a:lstStyle>
          <a:p>
            <a:pPr>
              <a:defRPr/>
            </a:pPr>
            <a:fld id="{2DF10742-1A91-450D-886D-2A725F675EF3}"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3290280923"/>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Title and Bullet">
    <p:spTree>
      <p:nvGrpSpPr>
        <p:cNvPr id="1" name=""/>
        <p:cNvGrpSpPr/>
        <p:nvPr/>
      </p:nvGrpSpPr>
      <p:grpSpPr>
        <a:xfrm>
          <a:off x="0" y="0"/>
          <a:ext cx="0" cy="0"/>
          <a:chOff x="0" y="0"/>
          <a:chExt cx="0" cy="0"/>
        </a:xfrm>
      </p:grpSpPr>
      <p:cxnSp>
        <p:nvCxnSpPr>
          <p:cNvPr id="4" name="Straight Connector 9"/>
          <p:cNvCxnSpPr>
            <a:cxnSpLocks noChangeShapeType="1"/>
          </p:cNvCxnSpPr>
          <p:nvPr>
            <p:custDataLst>
              <p:tags r:id="rId1"/>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5" name="Straight Connector 10"/>
          <p:cNvCxnSpPr>
            <a:cxnSpLocks noChangeShapeType="1"/>
          </p:cNvCxnSpPr>
          <p:nvPr>
            <p:custDataLst>
              <p:tags r:id="rId2"/>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6" name="Straight Connector 11"/>
          <p:cNvCxnSpPr>
            <a:cxnSpLocks noChangeShapeType="1"/>
          </p:cNvCxnSpPr>
          <p:nvPr>
            <p:custDataLst>
              <p:tags r:id="rId3"/>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8" name="Straight Connector 12"/>
          <p:cNvCxnSpPr>
            <a:cxnSpLocks noChangeShapeType="1"/>
          </p:cNvCxnSpPr>
          <p:nvPr>
            <p:custDataLst>
              <p:tags r:id="rId4"/>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9" name="Straight Connector 13"/>
          <p:cNvCxnSpPr>
            <a:cxnSpLocks noChangeShapeType="1"/>
          </p:cNvCxnSpPr>
          <p:nvPr>
            <p:custDataLst>
              <p:tags r:id="rId5"/>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0" name="Straight Connector 14"/>
          <p:cNvCxnSpPr>
            <a:cxnSpLocks noChangeShapeType="1"/>
          </p:cNvCxnSpPr>
          <p:nvPr>
            <p:custDataLst>
              <p:tags r:id="rId6"/>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1" name="Straight Connector 15"/>
          <p:cNvCxnSpPr>
            <a:cxnSpLocks noChangeShapeType="1"/>
          </p:cNvCxnSpPr>
          <p:nvPr>
            <p:custDataLst>
              <p:tags r:id="rId7"/>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2" name="Straight Connector 16"/>
          <p:cNvCxnSpPr>
            <a:cxnSpLocks noChangeShapeType="1"/>
          </p:cNvCxnSpPr>
          <p:nvPr>
            <p:custDataLst>
              <p:tags r:id="rId8"/>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3" name="Straight Connector 17"/>
          <p:cNvCxnSpPr>
            <a:cxnSpLocks noChangeShapeType="1"/>
          </p:cNvCxnSpPr>
          <p:nvPr>
            <p:custDataLst>
              <p:tags r:id="rId9"/>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4" name="Straight Connector 18"/>
          <p:cNvCxnSpPr>
            <a:cxnSpLocks noChangeShapeType="1"/>
          </p:cNvCxnSpPr>
          <p:nvPr>
            <p:custDataLst>
              <p:tags r:id="rId10"/>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5" name="Straight Connector 19"/>
          <p:cNvCxnSpPr>
            <a:cxnSpLocks noChangeShapeType="1"/>
          </p:cNvCxnSpPr>
          <p:nvPr>
            <p:custDataLst>
              <p:tags r:id="rId11"/>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6" name="Straight Connector 20"/>
          <p:cNvCxnSpPr>
            <a:cxnSpLocks noChangeShapeType="1"/>
          </p:cNvCxnSpPr>
          <p:nvPr>
            <p:custDataLst>
              <p:tags r:id="rId12"/>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7" name="Straight Connector 21"/>
          <p:cNvCxnSpPr>
            <a:cxnSpLocks noChangeShapeType="1"/>
          </p:cNvCxnSpPr>
          <p:nvPr>
            <p:custDataLst>
              <p:tags r:id="rId13"/>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8" name="Straight Connector 22"/>
          <p:cNvCxnSpPr>
            <a:cxnSpLocks noChangeShapeType="1"/>
          </p:cNvCxnSpPr>
          <p:nvPr>
            <p:custDataLst>
              <p:tags r:id="rId14"/>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19" name="Straight Connector 23"/>
          <p:cNvCxnSpPr>
            <a:cxnSpLocks noChangeShapeType="1"/>
          </p:cNvCxnSpPr>
          <p:nvPr>
            <p:custDataLst>
              <p:tags r:id="rId15"/>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0" name="Straight Connector 24"/>
          <p:cNvCxnSpPr>
            <a:cxnSpLocks noChangeShapeType="1"/>
          </p:cNvCxnSpPr>
          <p:nvPr>
            <p:custDataLst>
              <p:tags r:id="rId16"/>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1" name="Straight Connector 25"/>
          <p:cNvCxnSpPr>
            <a:cxnSpLocks noChangeShapeType="1"/>
          </p:cNvCxnSpPr>
          <p:nvPr>
            <p:custDataLst>
              <p:tags r:id="rId17"/>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2" name="Straight Connector 26"/>
          <p:cNvCxnSpPr>
            <a:cxnSpLocks noChangeShapeType="1"/>
          </p:cNvCxnSpPr>
          <p:nvPr>
            <p:custDataLst>
              <p:tags r:id="rId18"/>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3" name="Straight Connector 27"/>
          <p:cNvCxnSpPr>
            <a:cxnSpLocks noChangeShapeType="1"/>
          </p:cNvCxnSpPr>
          <p:nvPr>
            <p:custDataLst>
              <p:tags r:id="rId19"/>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4" name="Straight Connector 28"/>
          <p:cNvCxnSpPr>
            <a:cxnSpLocks noChangeShapeType="1"/>
          </p:cNvCxnSpPr>
          <p:nvPr>
            <p:custDataLst>
              <p:tags r:id="rId20"/>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5" name="Straight Connector 29"/>
          <p:cNvCxnSpPr>
            <a:cxnSpLocks noChangeShapeType="1"/>
          </p:cNvCxnSpPr>
          <p:nvPr>
            <p:custDataLst>
              <p:tags r:id="rId21"/>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6" name="Straight Connector 30"/>
          <p:cNvCxnSpPr>
            <a:cxnSpLocks noChangeShapeType="1"/>
          </p:cNvCxnSpPr>
          <p:nvPr>
            <p:custDataLst>
              <p:tags r:id="rId22"/>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7" name="Straight Connector 31"/>
          <p:cNvCxnSpPr>
            <a:cxnSpLocks noChangeShapeType="1"/>
          </p:cNvCxnSpPr>
          <p:nvPr>
            <p:custDataLst>
              <p:tags r:id="rId23"/>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8" name="Straight Connector 32"/>
          <p:cNvCxnSpPr>
            <a:cxnSpLocks noChangeShapeType="1"/>
          </p:cNvCxnSpPr>
          <p:nvPr>
            <p:custDataLst>
              <p:tags r:id="rId24"/>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29" name="Straight Connector 33"/>
          <p:cNvCxnSpPr>
            <a:cxnSpLocks noChangeShapeType="1"/>
          </p:cNvCxnSpPr>
          <p:nvPr>
            <p:custDataLst>
              <p:tags r:id="rId25"/>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0" name="Straight Connector 34"/>
          <p:cNvCxnSpPr>
            <a:cxnSpLocks noChangeShapeType="1"/>
          </p:cNvCxnSpPr>
          <p:nvPr>
            <p:custDataLst>
              <p:tags r:id="rId26"/>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1" name="Straight Connector 35"/>
          <p:cNvCxnSpPr>
            <a:cxnSpLocks noChangeShapeType="1"/>
          </p:cNvCxnSpPr>
          <p:nvPr>
            <p:custDataLst>
              <p:tags r:id="rId27"/>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2" name="Straight Connector 36"/>
          <p:cNvCxnSpPr>
            <a:cxnSpLocks noChangeShapeType="1"/>
          </p:cNvCxnSpPr>
          <p:nvPr>
            <p:custDataLst>
              <p:tags r:id="rId28"/>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3" name="Straight Connector 37"/>
          <p:cNvCxnSpPr>
            <a:cxnSpLocks noChangeShapeType="1"/>
          </p:cNvCxnSpPr>
          <p:nvPr>
            <p:custDataLst>
              <p:tags r:id="rId29"/>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4" name="Straight Connector 38"/>
          <p:cNvCxnSpPr>
            <a:cxnSpLocks noChangeShapeType="1"/>
          </p:cNvCxnSpPr>
          <p:nvPr>
            <p:custDataLst>
              <p:tags r:id="rId30"/>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5" name="Straight Connector 39"/>
          <p:cNvCxnSpPr>
            <a:cxnSpLocks noChangeShapeType="1"/>
          </p:cNvCxnSpPr>
          <p:nvPr userDrawn="1">
            <p:custDataLst>
              <p:tags r:id="rId31"/>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cxnSp>
        <p:nvCxnSpPr>
          <p:cNvPr id="36" name="Straight Connector 40"/>
          <p:cNvCxnSpPr>
            <a:cxnSpLocks noChangeShapeType="1"/>
          </p:cNvCxnSpPr>
          <p:nvPr userDrawn="1">
            <p:custDataLst>
              <p:tags r:id="rId32"/>
            </p:custDataLst>
          </p:nvPr>
        </p:nvCxnSpPr>
        <p:spPr bwMode="auto">
          <a:xfrm>
            <a:off x="357188" y="1028700"/>
            <a:ext cx="342900" cy="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cxnSp>
      <p:sp>
        <p:nvSpPr>
          <p:cNvPr id="2" name="Title 1"/>
          <p:cNvSpPr>
            <a:spLocks noGrp="1"/>
          </p:cNvSpPr>
          <p:nvPr>
            <p:ph type="title"/>
          </p:nvPr>
        </p:nvSpPr>
        <p:spPr/>
        <p:txBody>
          <a:bodyPr/>
          <a:lstStyle>
            <a:lvl1pPr>
              <a:defRPr>
                <a:latin typeface="+mj-lt"/>
              </a:defRPr>
            </a:lvl1pPr>
          </a:lstStyle>
          <a:p>
            <a:r>
              <a:rPr lang="en-US"/>
              <a:t>Click to edit Master title style</a:t>
            </a:r>
          </a:p>
        </p:txBody>
      </p:sp>
      <p:sp>
        <p:nvSpPr>
          <p:cNvPr id="7" name="Text Placeholder 6"/>
          <p:cNvSpPr>
            <a:spLocks noGrp="1"/>
          </p:cNvSpPr>
          <p:nvPr>
            <p:ph type="body" sz="quarter" idx="12"/>
          </p:nvPr>
        </p:nvSpPr>
        <p:spPr>
          <a:xfrm>
            <a:off x="356400" y="1491854"/>
            <a:ext cx="6112800" cy="3087347"/>
          </a:xfrm>
        </p:spPr>
        <p:txBody>
          <a:bodyPr/>
          <a:lstStyle>
            <a:lvl2pPr marL="480060" indent="-205740">
              <a:buFont typeface="Arial" panose="020B0604020202020204" pitchFamily="34" charset="0"/>
              <a:buChar char="–"/>
              <a:defRPr/>
            </a:lvl2pPr>
            <a:lvl3pPr marL="685800" indent="-171450">
              <a:buFont typeface="Arial" panose="020B0604020202020204" pitchFamily="34" charset="0"/>
              <a:buChar char="•"/>
              <a:defRPr/>
            </a:lvl3pPr>
            <a:lvl4pPr marL="858600" indent="-171450">
              <a:buFont typeface="Arial" panose="020B0604020202020204" pitchFamily="34" charset="0"/>
              <a:buChar char="•"/>
              <a:defRPr/>
            </a:lvl4pPr>
            <a:lvl5pPr marL="1031400" indent="-171450">
              <a:buFont typeface="Arial" panose="020B0604020202020204" pitchFamily="34" charset="0"/>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37" name="Footer Placeholder 7"/>
          <p:cNvSpPr>
            <a:spLocks noGrp="1"/>
          </p:cNvSpPr>
          <p:nvPr>
            <p:ph type="ftr" sz="quarter" idx="13"/>
            <p:custDataLst>
              <p:tags r:id="rId33"/>
            </p:custDataLst>
          </p:nvPr>
        </p:nvSpPr>
        <p:spPr>
          <a:xfrm>
            <a:off x="0" y="0"/>
            <a:ext cx="0" cy="0"/>
          </a:xfrm>
        </p:spPr>
        <p:txBody>
          <a:bodyPr/>
          <a:lstStyle>
            <a:lvl1pPr>
              <a:defRPr>
                <a:latin typeface="+mj-lt"/>
              </a:defRPr>
            </a:lvl1pPr>
          </a:lstStyle>
          <a:p>
            <a:pPr>
              <a:defRPr/>
            </a:pPr>
            <a:endParaRPr lang="en-US"/>
          </a:p>
        </p:txBody>
      </p:sp>
      <p:sp>
        <p:nvSpPr>
          <p:cNvPr id="38" name="Slide Number Placeholder 8"/>
          <p:cNvSpPr>
            <a:spLocks noGrp="1"/>
          </p:cNvSpPr>
          <p:nvPr>
            <p:ph type="sldNum" sz="quarter" idx="14"/>
            <p:custDataLst>
              <p:tags r:id="rId34"/>
            </p:custDataLst>
          </p:nvPr>
        </p:nvSpPr>
        <p:spPr/>
        <p:txBody>
          <a:bodyPr/>
          <a:lstStyle>
            <a:lvl1pPr>
              <a:defRPr>
                <a:latin typeface="+mj-lt"/>
              </a:defRPr>
            </a:lvl1pPr>
          </a:lstStyle>
          <a:p>
            <a:pPr>
              <a:defRPr/>
            </a:pPr>
            <a:fld id="{362FC3F4-5219-4347-AF0E-A8BE04494E0E}" type="slidenum">
              <a:rPr lang="en-US"/>
              <a:pPr>
                <a:defRPr/>
              </a:pPr>
              <a:t>‹#›</a:t>
            </a:fld>
            <a:endParaRPr lang="en-US" dirty="0"/>
          </a:p>
        </p:txBody>
      </p:sp>
    </p:spTree>
    <p:extLst>
      <p:ext uri="{BB962C8B-B14F-4D97-AF65-F5344CB8AC3E}">
        <p14:creationId xmlns:p14="http://schemas.microsoft.com/office/powerpoint/2010/main" val="292085280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ecutive Summ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2228324" y="1543936"/>
            <a:ext cx="3861581" cy="2980441"/>
          </a:xfrm>
        </p:spPr>
        <p:txBody>
          <a:bodyPr/>
          <a:lstStyle>
            <a:lvl2pPr>
              <a:spcBef>
                <a:spcPts val="225"/>
              </a:spcBef>
              <a:spcAft>
                <a:spcPts val="450"/>
              </a:spcAft>
              <a:defRPr/>
            </a:lvl2pPr>
            <a:lvl3pPr>
              <a:spcBef>
                <a:spcPts val="225"/>
              </a:spcBef>
              <a:spcAft>
                <a:spcPts val="450"/>
              </a:spcAft>
              <a:defRPr/>
            </a:lvl3pPr>
            <a:lvl4pPr>
              <a:spcBef>
                <a:spcPts val="225"/>
              </a:spcBef>
              <a:spcAft>
                <a:spcPts val="450"/>
              </a:spcAft>
              <a:defRPr/>
            </a:lvl4pPr>
            <a:lvl5pPr>
              <a:spcAft>
                <a:spcPts val="450"/>
              </a:spcAft>
              <a:defRPr/>
            </a:lvl5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 name="Picture Placeholder 8">
            <a:extLst>
              <a:ext uri="{FF2B5EF4-FFF2-40B4-BE49-F238E27FC236}">
                <a16:creationId xmlns:a16="http://schemas.microsoft.com/office/drawing/2014/main" id="{D123A519-B1CD-4889-A893-7E1CEBE0717C}"/>
              </a:ext>
            </a:extLst>
          </p:cNvPr>
          <p:cNvSpPr>
            <a:spLocks noGrp="1"/>
          </p:cNvSpPr>
          <p:nvPr>
            <p:ph type="pic" sz="quarter" idx="14"/>
          </p:nvPr>
        </p:nvSpPr>
        <p:spPr>
          <a:xfrm>
            <a:off x="582998" y="1541860"/>
            <a:ext cx="1522476" cy="925712"/>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1" name="Text Placeholder 10">
            <a:extLst>
              <a:ext uri="{FF2B5EF4-FFF2-40B4-BE49-F238E27FC236}">
                <a16:creationId xmlns:a16="http://schemas.microsoft.com/office/drawing/2014/main" id="{B8CA9708-5018-4658-9CC6-CAE35F202124}"/>
              </a:ext>
            </a:extLst>
          </p:cNvPr>
          <p:cNvSpPr>
            <a:spLocks noGrp="1"/>
          </p:cNvSpPr>
          <p:nvPr>
            <p:ph type="body" sz="quarter" idx="15"/>
          </p:nvPr>
        </p:nvSpPr>
        <p:spPr>
          <a:xfrm>
            <a:off x="582999" y="2521744"/>
            <a:ext cx="1344275" cy="741760"/>
          </a:xfrm>
        </p:spPr>
        <p:txBody>
          <a:bodyPr/>
          <a:lstStyle>
            <a:lvl1pPr>
              <a:lnSpc>
                <a:spcPct val="100000"/>
              </a:lnSpc>
              <a:spcBef>
                <a:spcPct val="0"/>
              </a:spcBef>
              <a:spcAft>
                <a:spcPct val="0"/>
              </a:spcAft>
              <a:defRPr sz="675"/>
            </a:lvl1pPr>
            <a:lvl2pPr>
              <a:lnSpc>
                <a:spcPct val="100000"/>
              </a:lnSpc>
              <a:spcBef>
                <a:spcPct val="0"/>
              </a:spcBef>
              <a:spcAft>
                <a:spcPct val="0"/>
              </a:spcAft>
              <a:defRPr sz="675"/>
            </a:lvl2pPr>
            <a:lvl3pPr marL="0" indent="0">
              <a:buNone/>
              <a:defRPr/>
            </a:lvl3pPr>
          </a:lstStyle>
          <a:p>
            <a:pPr lvl="0"/>
            <a:r>
              <a:rPr lang="en-US" altLang="en-US" noProof="0"/>
              <a:t>Click to edit Master text styles</a:t>
            </a:r>
          </a:p>
          <a:p>
            <a:pPr lvl="1"/>
            <a:r>
              <a:rPr lang="en-US" altLang="en-US" noProof="0"/>
              <a:t>Second level</a:t>
            </a:r>
          </a:p>
        </p:txBody>
      </p:sp>
      <p:sp>
        <p:nvSpPr>
          <p:cNvPr id="6" name="Slide Number Placeholder 5">
            <a:extLst>
              <a:ext uri="{FF2B5EF4-FFF2-40B4-BE49-F238E27FC236}">
                <a16:creationId xmlns:a16="http://schemas.microsoft.com/office/drawing/2014/main" id="{A9BB50AB-C64A-41B7-9D68-2CAA252C35EA}"/>
              </a:ext>
            </a:extLst>
          </p:cNvPr>
          <p:cNvSpPr>
            <a:spLocks noGrp="1"/>
          </p:cNvSpPr>
          <p:nvPr>
            <p:ph type="sldNum" sz="quarter" idx="16"/>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1645B0EE-1B0E-473A-8258-129EB7B52431}"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81647614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lvl1pPr>
              <a:defRPr/>
            </a:lvl1pPr>
          </a:lstStyle>
          <a:p>
            <a:r>
              <a:rPr lang="en-US" altLang="en-US" noProof="0"/>
              <a:t>Click to edit Master title style</a:t>
            </a:r>
          </a:p>
        </p:txBody>
      </p:sp>
      <p:sp>
        <p:nvSpPr>
          <p:cNvPr id="9" name="Picture Placeholder 8">
            <a:extLst>
              <a:ext uri="{FF2B5EF4-FFF2-40B4-BE49-F238E27FC236}">
                <a16:creationId xmlns:a16="http://schemas.microsoft.com/office/drawing/2014/main" id="{D123A519-B1CD-4889-A893-7E1CEBE0717C}"/>
              </a:ext>
            </a:extLst>
          </p:cNvPr>
          <p:cNvSpPr>
            <a:spLocks noGrp="1" noChangeAspect="1"/>
          </p:cNvSpPr>
          <p:nvPr>
            <p:ph type="pic" sz="quarter" idx="14"/>
          </p:nvPr>
        </p:nvSpPr>
        <p:spPr>
          <a:xfrm>
            <a:off x="599404" y="155198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1" name="Text Placeholder 10">
            <a:extLst>
              <a:ext uri="{FF2B5EF4-FFF2-40B4-BE49-F238E27FC236}">
                <a16:creationId xmlns:a16="http://schemas.microsoft.com/office/drawing/2014/main" id="{F9F45308-8606-4EEE-9820-114E09108790}"/>
              </a:ext>
            </a:extLst>
          </p:cNvPr>
          <p:cNvSpPr>
            <a:spLocks noGrp="1"/>
          </p:cNvSpPr>
          <p:nvPr>
            <p:ph type="body" sz="quarter" idx="15"/>
          </p:nvPr>
        </p:nvSpPr>
        <p:spPr>
          <a:xfrm>
            <a:off x="599404" y="248312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2" name="Picture Placeholder 8">
            <a:extLst>
              <a:ext uri="{FF2B5EF4-FFF2-40B4-BE49-F238E27FC236}">
                <a16:creationId xmlns:a16="http://schemas.microsoft.com/office/drawing/2014/main" id="{E6E68746-B0B7-43C8-B07F-E92AF31824E6}"/>
              </a:ext>
            </a:extLst>
          </p:cNvPr>
          <p:cNvSpPr>
            <a:spLocks noGrp="1" noChangeAspect="1"/>
          </p:cNvSpPr>
          <p:nvPr>
            <p:ph type="pic" sz="quarter" idx="16"/>
          </p:nvPr>
        </p:nvSpPr>
        <p:spPr>
          <a:xfrm>
            <a:off x="2086375" y="155198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3" name="Text Placeholder 10">
            <a:extLst>
              <a:ext uri="{FF2B5EF4-FFF2-40B4-BE49-F238E27FC236}">
                <a16:creationId xmlns:a16="http://schemas.microsoft.com/office/drawing/2014/main" id="{5BAF5624-0D88-4159-B9A1-DAB8C193590E}"/>
              </a:ext>
            </a:extLst>
          </p:cNvPr>
          <p:cNvSpPr>
            <a:spLocks noGrp="1"/>
          </p:cNvSpPr>
          <p:nvPr>
            <p:ph type="body" sz="quarter" idx="17"/>
          </p:nvPr>
        </p:nvSpPr>
        <p:spPr>
          <a:xfrm>
            <a:off x="2086375" y="248312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4" name="Picture Placeholder 8">
            <a:extLst>
              <a:ext uri="{FF2B5EF4-FFF2-40B4-BE49-F238E27FC236}">
                <a16:creationId xmlns:a16="http://schemas.microsoft.com/office/drawing/2014/main" id="{DA61724E-1753-4572-B661-8709ACF842C5}"/>
              </a:ext>
            </a:extLst>
          </p:cNvPr>
          <p:cNvSpPr>
            <a:spLocks noGrp="1" noChangeAspect="1"/>
          </p:cNvSpPr>
          <p:nvPr>
            <p:ph type="pic" sz="quarter" idx="18"/>
          </p:nvPr>
        </p:nvSpPr>
        <p:spPr>
          <a:xfrm>
            <a:off x="3589752" y="155198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5" name="Text Placeholder 10">
            <a:extLst>
              <a:ext uri="{FF2B5EF4-FFF2-40B4-BE49-F238E27FC236}">
                <a16:creationId xmlns:a16="http://schemas.microsoft.com/office/drawing/2014/main" id="{25A311AF-D7B9-4D03-89AE-A099BF04BC8B}"/>
              </a:ext>
            </a:extLst>
          </p:cNvPr>
          <p:cNvSpPr>
            <a:spLocks noGrp="1"/>
          </p:cNvSpPr>
          <p:nvPr>
            <p:ph type="body" sz="quarter" idx="19"/>
          </p:nvPr>
        </p:nvSpPr>
        <p:spPr>
          <a:xfrm>
            <a:off x="3589752" y="248312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6" name="Picture Placeholder 8">
            <a:extLst>
              <a:ext uri="{FF2B5EF4-FFF2-40B4-BE49-F238E27FC236}">
                <a16:creationId xmlns:a16="http://schemas.microsoft.com/office/drawing/2014/main" id="{A9F2D50D-132B-4968-B58B-D645EA85D669}"/>
              </a:ext>
            </a:extLst>
          </p:cNvPr>
          <p:cNvSpPr>
            <a:spLocks noGrp="1" noChangeAspect="1"/>
          </p:cNvSpPr>
          <p:nvPr>
            <p:ph type="pic" sz="quarter" idx="20"/>
          </p:nvPr>
        </p:nvSpPr>
        <p:spPr>
          <a:xfrm>
            <a:off x="5093129" y="155198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7" name="Text Placeholder 10">
            <a:extLst>
              <a:ext uri="{FF2B5EF4-FFF2-40B4-BE49-F238E27FC236}">
                <a16:creationId xmlns:a16="http://schemas.microsoft.com/office/drawing/2014/main" id="{DADA22A1-D9A8-4909-A243-F96C4782A018}"/>
              </a:ext>
            </a:extLst>
          </p:cNvPr>
          <p:cNvSpPr>
            <a:spLocks noGrp="1"/>
          </p:cNvSpPr>
          <p:nvPr>
            <p:ph type="body" sz="quarter" idx="21"/>
          </p:nvPr>
        </p:nvSpPr>
        <p:spPr>
          <a:xfrm>
            <a:off x="5093129" y="2483120"/>
            <a:ext cx="1400786"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8" name="Picture Placeholder 8">
            <a:extLst>
              <a:ext uri="{FF2B5EF4-FFF2-40B4-BE49-F238E27FC236}">
                <a16:creationId xmlns:a16="http://schemas.microsoft.com/office/drawing/2014/main" id="{FCB58023-9D61-4191-8BF0-769D96A1B997}"/>
              </a:ext>
            </a:extLst>
          </p:cNvPr>
          <p:cNvSpPr>
            <a:spLocks noGrp="1" noChangeAspect="1"/>
          </p:cNvSpPr>
          <p:nvPr>
            <p:ph type="pic" sz="quarter" idx="22"/>
          </p:nvPr>
        </p:nvSpPr>
        <p:spPr>
          <a:xfrm>
            <a:off x="599404" y="313323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9" name="Text Placeholder 10">
            <a:extLst>
              <a:ext uri="{FF2B5EF4-FFF2-40B4-BE49-F238E27FC236}">
                <a16:creationId xmlns:a16="http://schemas.microsoft.com/office/drawing/2014/main" id="{D07504C8-1823-49BF-A78F-D02F6B4F1485}"/>
              </a:ext>
            </a:extLst>
          </p:cNvPr>
          <p:cNvSpPr>
            <a:spLocks noGrp="1"/>
          </p:cNvSpPr>
          <p:nvPr>
            <p:ph type="body" sz="quarter" idx="23"/>
          </p:nvPr>
        </p:nvSpPr>
        <p:spPr>
          <a:xfrm>
            <a:off x="599404" y="407174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0" name="Picture Placeholder 8">
            <a:extLst>
              <a:ext uri="{FF2B5EF4-FFF2-40B4-BE49-F238E27FC236}">
                <a16:creationId xmlns:a16="http://schemas.microsoft.com/office/drawing/2014/main" id="{6F516037-BEE8-428F-B860-5E2C4D396EA6}"/>
              </a:ext>
            </a:extLst>
          </p:cNvPr>
          <p:cNvSpPr>
            <a:spLocks noGrp="1" noChangeAspect="1"/>
          </p:cNvSpPr>
          <p:nvPr>
            <p:ph type="pic" sz="quarter" idx="24"/>
          </p:nvPr>
        </p:nvSpPr>
        <p:spPr>
          <a:xfrm>
            <a:off x="2086375" y="313323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21" name="Text Placeholder 10">
            <a:extLst>
              <a:ext uri="{FF2B5EF4-FFF2-40B4-BE49-F238E27FC236}">
                <a16:creationId xmlns:a16="http://schemas.microsoft.com/office/drawing/2014/main" id="{914E42F1-463D-45F4-957F-DD80F7441AE5}"/>
              </a:ext>
            </a:extLst>
          </p:cNvPr>
          <p:cNvSpPr>
            <a:spLocks noGrp="1"/>
          </p:cNvSpPr>
          <p:nvPr>
            <p:ph type="body" sz="quarter" idx="25"/>
          </p:nvPr>
        </p:nvSpPr>
        <p:spPr>
          <a:xfrm>
            <a:off x="2086375" y="407174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2" name="Picture Placeholder 8">
            <a:extLst>
              <a:ext uri="{FF2B5EF4-FFF2-40B4-BE49-F238E27FC236}">
                <a16:creationId xmlns:a16="http://schemas.microsoft.com/office/drawing/2014/main" id="{BABE6609-E142-4FA6-84C5-21F8ED15857F}"/>
              </a:ext>
            </a:extLst>
          </p:cNvPr>
          <p:cNvSpPr>
            <a:spLocks noGrp="1" noChangeAspect="1"/>
          </p:cNvSpPr>
          <p:nvPr>
            <p:ph type="pic" sz="quarter" idx="26"/>
          </p:nvPr>
        </p:nvSpPr>
        <p:spPr>
          <a:xfrm>
            <a:off x="3589752" y="313323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23" name="Text Placeholder 10">
            <a:extLst>
              <a:ext uri="{FF2B5EF4-FFF2-40B4-BE49-F238E27FC236}">
                <a16:creationId xmlns:a16="http://schemas.microsoft.com/office/drawing/2014/main" id="{5608F7A2-F19E-4C13-8D1C-FFC557D7B03F}"/>
              </a:ext>
            </a:extLst>
          </p:cNvPr>
          <p:cNvSpPr>
            <a:spLocks noGrp="1"/>
          </p:cNvSpPr>
          <p:nvPr>
            <p:ph type="body" sz="quarter" idx="27"/>
          </p:nvPr>
        </p:nvSpPr>
        <p:spPr>
          <a:xfrm>
            <a:off x="3589752" y="407174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4" name="Picture Placeholder 8">
            <a:extLst>
              <a:ext uri="{FF2B5EF4-FFF2-40B4-BE49-F238E27FC236}">
                <a16:creationId xmlns:a16="http://schemas.microsoft.com/office/drawing/2014/main" id="{5A1DCF96-B108-4225-B584-A16978D888E5}"/>
              </a:ext>
            </a:extLst>
          </p:cNvPr>
          <p:cNvSpPr>
            <a:spLocks noGrp="1" noChangeAspect="1"/>
          </p:cNvSpPr>
          <p:nvPr>
            <p:ph type="pic" sz="quarter" idx="28"/>
          </p:nvPr>
        </p:nvSpPr>
        <p:spPr>
          <a:xfrm>
            <a:off x="5093129" y="3133232"/>
            <a:ext cx="1401731" cy="852295"/>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25" name="Text Placeholder 10">
            <a:extLst>
              <a:ext uri="{FF2B5EF4-FFF2-40B4-BE49-F238E27FC236}">
                <a16:creationId xmlns:a16="http://schemas.microsoft.com/office/drawing/2014/main" id="{89144730-B513-4DE5-B8CD-CB6FE0CB997C}"/>
              </a:ext>
            </a:extLst>
          </p:cNvPr>
          <p:cNvSpPr>
            <a:spLocks noGrp="1"/>
          </p:cNvSpPr>
          <p:nvPr>
            <p:ph type="body" sz="quarter" idx="29"/>
          </p:nvPr>
        </p:nvSpPr>
        <p:spPr>
          <a:xfrm>
            <a:off x="5093129" y="4071740"/>
            <a:ext cx="1401731" cy="493062"/>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6" name="Slide Number Placeholder 5">
            <a:extLst>
              <a:ext uri="{FF2B5EF4-FFF2-40B4-BE49-F238E27FC236}">
                <a16:creationId xmlns:a16="http://schemas.microsoft.com/office/drawing/2014/main" id="{A9BB50AB-C64A-41B7-9D68-2CAA252C35EA}"/>
              </a:ext>
            </a:extLst>
          </p:cNvPr>
          <p:cNvSpPr>
            <a:spLocks noGrp="1"/>
          </p:cNvSpPr>
          <p:nvPr>
            <p:ph type="sldNum" sz="quarter" idx="30"/>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16E1E40C-BE43-46BA-B49F-CC1D4F8C5349}"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2933144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am Biographies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lvl1pPr>
              <a:defRPr/>
            </a:lvl1pPr>
          </a:lstStyle>
          <a:p>
            <a:r>
              <a:rPr lang="en-US" altLang="en-US" noProof="0"/>
              <a:t>Click to edit Master title style</a:t>
            </a:r>
          </a:p>
        </p:txBody>
      </p:sp>
      <p:sp>
        <p:nvSpPr>
          <p:cNvPr id="9" name="Picture Placeholder 8">
            <a:extLst>
              <a:ext uri="{FF2B5EF4-FFF2-40B4-BE49-F238E27FC236}">
                <a16:creationId xmlns:a16="http://schemas.microsoft.com/office/drawing/2014/main" id="{D123A519-B1CD-4889-A893-7E1CEBE0717C}"/>
              </a:ext>
            </a:extLst>
          </p:cNvPr>
          <p:cNvSpPr>
            <a:spLocks noGrp="1" noChangeAspect="1"/>
          </p:cNvSpPr>
          <p:nvPr>
            <p:ph type="pic" sz="quarter" idx="14"/>
          </p:nvPr>
        </p:nvSpPr>
        <p:spPr>
          <a:xfrm>
            <a:off x="599890" y="1544837"/>
            <a:ext cx="1406474" cy="855288"/>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1" name="Text Placeholder 10">
            <a:extLst>
              <a:ext uri="{FF2B5EF4-FFF2-40B4-BE49-F238E27FC236}">
                <a16:creationId xmlns:a16="http://schemas.microsoft.com/office/drawing/2014/main" id="{F9F45308-8606-4EEE-9820-114E09108790}"/>
              </a:ext>
            </a:extLst>
          </p:cNvPr>
          <p:cNvSpPr>
            <a:spLocks noGrp="1"/>
          </p:cNvSpPr>
          <p:nvPr>
            <p:ph type="body" sz="quarter" idx="15"/>
          </p:nvPr>
        </p:nvSpPr>
        <p:spPr>
          <a:xfrm>
            <a:off x="600143" y="2468373"/>
            <a:ext cx="1405968" cy="505887"/>
          </a:xfrm>
        </p:spPr>
        <p:txBody>
          <a:bodyPr/>
          <a:lstStyle>
            <a:lvl1pPr>
              <a:lnSpc>
                <a:spcPct val="100000"/>
              </a:lnSpc>
              <a:spcBef>
                <a:spcPct val="0"/>
              </a:spcBef>
              <a:spcAft>
                <a:spcPct val="0"/>
              </a:spcAft>
              <a:defRPr sz="825"/>
            </a:lvl1pPr>
            <a:lvl2pPr marL="0" marR="0" indent="0" algn="l" defTabSz="514363" rtl="0" eaLnBrk="1" fontAlgn="auto" latinLnBrk="0" hangingPunct="1">
              <a:lnSpc>
                <a:spcPct val="93000"/>
              </a:lnSpc>
              <a:spcBef>
                <a:spcPts val="69"/>
              </a:spcBef>
              <a:spcAft>
                <a:spcPct val="0"/>
              </a:spcAft>
              <a:buClrTx/>
              <a:buSzTx/>
              <a:buFont typeface="Arial" panose="020B0604020202020204" pitchFamily="34" charset="0"/>
              <a:buNone/>
              <a:defRPr sz="750"/>
            </a:lvl2pPr>
            <a:lvl3pPr marL="118699" indent="-118699">
              <a:lnSpc>
                <a:spcPct val="93000"/>
              </a:lnSpc>
              <a:spcBef>
                <a:spcPts val="69"/>
              </a:spcBef>
              <a:buClr>
                <a:schemeClr val="tx2"/>
              </a:buClr>
              <a:buFont typeface="Wingdings" panose="05000000000000000000" pitchFamily="2" charset="2"/>
              <a:buChar char=""/>
              <a:defRPr sz="750"/>
            </a:lvl3pPr>
          </a:lstStyle>
          <a:p>
            <a:pPr lvl="0"/>
            <a:r>
              <a:rPr lang="en-US" altLang="en-US" noProof="0"/>
              <a:t>Click to edit Master text styles</a:t>
            </a:r>
          </a:p>
          <a:p>
            <a:pPr lvl="1"/>
            <a:r>
              <a:rPr lang="en-US" altLang="en-US" noProof="0"/>
              <a:t>Second level</a:t>
            </a:r>
          </a:p>
          <a:p>
            <a:pPr lvl="2"/>
            <a:r>
              <a:rPr lang="en-US" altLang="en-US" noProof="0"/>
              <a:t>Third level</a:t>
            </a:r>
          </a:p>
        </p:txBody>
      </p:sp>
      <p:sp>
        <p:nvSpPr>
          <p:cNvPr id="12" name="Picture Placeholder 8">
            <a:extLst>
              <a:ext uri="{FF2B5EF4-FFF2-40B4-BE49-F238E27FC236}">
                <a16:creationId xmlns:a16="http://schemas.microsoft.com/office/drawing/2014/main" id="{E6E68746-B0B7-43C8-B07F-E92AF31824E6}"/>
              </a:ext>
            </a:extLst>
          </p:cNvPr>
          <p:cNvSpPr>
            <a:spLocks noGrp="1" noChangeAspect="1"/>
          </p:cNvSpPr>
          <p:nvPr>
            <p:ph type="pic" sz="quarter" idx="16"/>
          </p:nvPr>
        </p:nvSpPr>
        <p:spPr>
          <a:xfrm>
            <a:off x="2096056" y="1544837"/>
            <a:ext cx="1406474" cy="855288"/>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3" name="Text Placeholder 10">
            <a:extLst>
              <a:ext uri="{FF2B5EF4-FFF2-40B4-BE49-F238E27FC236}">
                <a16:creationId xmlns:a16="http://schemas.microsoft.com/office/drawing/2014/main" id="{5BAF5624-0D88-4159-B9A1-DAB8C193590E}"/>
              </a:ext>
            </a:extLst>
          </p:cNvPr>
          <p:cNvSpPr>
            <a:spLocks noGrp="1"/>
          </p:cNvSpPr>
          <p:nvPr>
            <p:ph type="body" sz="quarter" idx="17"/>
          </p:nvPr>
        </p:nvSpPr>
        <p:spPr>
          <a:xfrm>
            <a:off x="2096225" y="2468373"/>
            <a:ext cx="1405968" cy="505887"/>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4" name="Picture Placeholder 8">
            <a:extLst>
              <a:ext uri="{FF2B5EF4-FFF2-40B4-BE49-F238E27FC236}">
                <a16:creationId xmlns:a16="http://schemas.microsoft.com/office/drawing/2014/main" id="{DA61724E-1753-4572-B661-8709ACF842C5}"/>
              </a:ext>
            </a:extLst>
          </p:cNvPr>
          <p:cNvSpPr>
            <a:spLocks noGrp="1" noChangeAspect="1"/>
          </p:cNvSpPr>
          <p:nvPr>
            <p:ph type="pic" sz="quarter" idx="18"/>
          </p:nvPr>
        </p:nvSpPr>
        <p:spPr>
          <a:xfrm>
            <a:off x="3592222" y="1544837"/>
            <a:ext cx="1406474" cy="855288"/>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5" name="Text Placeholder 10">
            <a:extLst>
              <a:ext uri="{FF2B5EF4-FFF2-40B4-BE49-F238E27FC236}">
                <a16:creationId xmlns:a16="http://schemas.microsoft.com/office/drawing/2014/main" id="{25A311AF-D7B9-4D03-89AE-A099BF04BC8B}"/>
              </a:ext>
            </a:extLst>
          </p:cNvPr>
          <p:cNvSpPr>
            <a:spLocks noGrp="1"/>
          </p:cNvSpPr>
          <p:nvPr>
            <p:ph type="body" sz="quarter" idx="19"/>
          </p:nvPr>
        </p:nvSpPr>
        <p:spPr>
          <a:xfrm>
            <a:off x="3592306" y="2468373"/>
            <a:ext cx="1405968" cy="505887"/>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6" name="Picture Placeholder 8">
            <a:extLst>
              <a:ext uri="{FF2B5EF4-FFF2-40B4-BE49-F238E27FC236}">
                <a16:creationId xmlns:a16="http://schemas.microsoft.com/office/drawing/2014/main" id="{A9F2D50D-132B-4968-B58B-D645EA85D669}"/>
              </a:ext>
            </a:extLst>
          </p:cNvPr>
          <p:cNvSpPr>
            <a:spLocks noGrp="1" noChangeAspect="1"/>
          </p:cNvSpPr>
          <p:nvPr>
            <p:ph type="pic" sz="quarter" idx="20"/>
          </p:nvPr>
        </p:nvSpPr>
        <p:spPr>
          <a:xfrm>
            <a:off x="5088386" y="1544837"/>
            <a:ext cx="1406474" cy="855288"/>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7" name="Text Placeholder 10">
            <a:extLst>
              <a:ext uri="{FF2B5EF4-FFF2-40B4-BE49-F238E27FC236}">
                <a16:creationId xmlns:a16="http://schemas.microsoft.com/office/drawing/2014/main" id="{DADA22A1-D9A8-4909-A243-F96C4782A018}"/>
              </a:ext>
            </a:extLst>
          </p:cNvPr>
          <p:cNvSpPr>
            <a:spLocks noGrp="1"/>
          </p:cNvSpPr>
          <p:nvPr>
            <p:ph type="body" sz="quarter" idx="21"/>
          </p:nvPr>
        </p:nvSpPr>
        <p:spPr>
          <a:xfrm>
            <a:off x="5088387" y="2468373"/>
            <a:ext cx="1405968" cy="505887"/>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7" name="Text Placeholder 6">
            <a:extLst>
              <a:ext uri="{FF2B5EF4-FFF2-40B4-BE49-F238E27FC236}">
                <a16:creationId xmlns:a16="http://schemas.microsoft.com/office/drawing/2014/main" id="{1891EA78-6C45-4045-8973-932506E75E11}"/>
              </a:ext>
            </a:extLst>
          </p:cNvPr>
          <p:cNvSpPr>
            <a:spLocks noGrp="1"/>
          </p:cNvSpPr>
          <p:nvPr>
            <p:ph type="body" sz="quarter" idx="22"/>
          </p:nvPr>
        </p:nvSpPr>
        <p:spPr>
          <a:xfrm>
            <a:off x="600142" y="3067717"/>
            <a:ext cx="1405529" cy="1564354"/>
          </a:xfrm>
        </p:spPr>
        <p:txBody>
          <a:bodyPr/>
          <a:lstStyle>
            <a:lvl1pPr>
              <a:lnSpc>
                <a:spcPct val="90000"/>
              </a:lnSpc>
              <a:spcBef>
                <a:spcPct val="0"/>
              </a:spcBef>
              <a:spcAft>
                <a:spcPts val="831"/>
              </a:spcAft>
              <a:defRPr sz="750" b="0">
                <a:solidFill>
                  <a:schemeClr val="tx1"/>
                </a:solidFill>
              </a:defRPr>
            </a:lvl1pPr>
            <a:lvl2pPr marL="118699" indent="-118699">
              <a:spcAft>
                <a:spcPct val="0"/>
              </a:spcAft>
              <a:buClr>
                <a:schemeClr val="tx2"/>
              </a:buClr>
              <a:buFont typeface="Wingdings" panose="05000000000000000000" pitchFamily="2" charset="2"/>
              <a:buChar char=""/>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6" name="Text Placeholder 6">
            <a:extLst>
              <a:ext uri="{FF2B5EF4-FFF2-40B4-BE49-F238E27FC236}">
                <a16:creationId xmlns:a16="http://schemas.microsoft.com/office/drawing/2014/main" id="{1F84551A-7D7E-4C02-A0A0-B613C0346EB7}"/>
              </a:ext>
            </a:extLst>
          </p:cNvPr>
          <p:cNvSpPr>
            <a:spLocks noGrp="1"/>
          </p:cNvSpPr>
          <p:nvPr>
            <p:ph type="body" sz="quarter" idx="23"/>
          </p:nvPr>
        </p:nvSpPr>
        <p:spPr>
          <a:xfrm>
            <a:off x="2096224" y="3067717"/>
            <a:ext cx="1405529" cy="1564354"/>
          </a:xfrm>
        </p:spPr>
        <p:txBody>
          <a:bodyPr/>
          <a:lstStyle>
            <a:lvl1pPr>
              <a:lnSpc>
                <a:spcPct val="90000"/>
              </a:lnSpc>
              <a:spcBef>
                <a:spcPct val="0"/>
              </a:spcBef>
              <a:spcAft>
                <a:spcPts val="831"/>
              </a:spcAft>
              <a:defRPr sz="750" b="0">
                <a:solidFill>
                  <a:schemeClr val="tx1"/>
                </a:solidFill>
              </a:defRPr>
            </a:lvl1pPr>
            <a:lvl2pPr marL="118699" indent="-118699">
              <a:spcAft>
                <a:spcPct val="0"/>
              </a:spcAft>
              <a:buClr>
                <a:schemeClr val="tx2"/>
              </a:buClr>
              <a:buFont typeface="Wingdings" panose="05000000000000000000" pitchFamily="2" charset="2"/>
              <a:buChar char=""/>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7" name="Text Placeholder 6">
            <a:extLst>
              <a:ext uri="{FF2B5EF4-FFF2-40B4-BE49-F238E27FC236}">
                <a16:creationId xmlns:a16="http://schemas.microsoft.com/office/drawing/2014/main" id="{DFD087DB-5DA1-41F4-A330-266A6264CAC6}"/>
              </a:ext>
            </a:extLst>
          </p:cNvPr>
          <p:cNvSpPr>
            <a:spLocks noGrp="1"/>
          </p:cNvSpPr>
          <p:nvPr>
            <p:ph type="body" sz="quarter" idx="24"/>
          </p:nvPr>
        </p:nvSpPr>
        <p:spPr>
          <a:xfrm>
            <a:off x="3592305" y="3067717"/>
            <a:ext cx="1405529" cy="1564354"/>
          </a:xfrm>
        </p:spPr>
        <p:txBody>
          <a:bodyPr/>
          <a:lstStyle>
            <a:lvl1pPr>
              <a:lnSpc>
                <a:spcPct val="90000"/>
              </a:lnSpc>
              <a:spcBef>
                <a:spcPct val="0"/>
              </a:spcBef>
              <a:spcAft>
                <a:spcPts val="831"/>
              </a:spcAft>
              <a:defRPr sz="750" b="0">
                <a:solidFill>
                  <a:schemeClr val="tx1"/>
                </a:solidFill>
              </a:defRPr>
            </a:lvl1pPr>
            <a:lvl2pPr marL="118699" indent="-118699">
              <a:spcAft>
                <a:spcPct val="0"/>
              </a:spcAft>
              <a:buClr>
                <a:schemeClr val="tx2"/>
              </a:buClr>
              <a:buFont typeface="Wingdings" panose="05000000000000000000" pitchFamily="2" charset="2"/>
              <a:buChar char=""/>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8" name="Text Placeholder 6">
            <a:extLst>
              <a:ext uri="{FF2B5EF4-FFF2-40B4-BE49-F238E27FC236}">
                <a16:creationId xmlns:a16="http://schemas.microsoft.com/office/drawing/2014/main" id="{6C9EF229-DEAE-426A-BFF7-F65E2D1BFBD9}"/>
              </a:ext>
            </a:extLst>
          </p:cNvPr>
          <p:cNvSpPr>
            <a:spLocks noGrp="1"/>
          </p:cNvSpPr>
          <p:nvPr>
            <p:ph type="body" sz="quarter" idx="25"/>
          </p:nvPr>
        </p:nvSpPr>
        <p:spPr>
          <a:xfrm>
            <a:off x="5088386" y="3067717"/>
            <a:ext cx="1405529" cy="1564354"/>
          </a:xfrm>
        </p:spPr>
        <p:txBody>
          <a:bodyPr/>
          <a:lstStyle>
            <a:lvl1pPr>
              <a:lnSpc>
                <a:spcPct val="90000"/>
              </a:lnSpc>
              <a:spcBef>
                <a:spcPct val="0"/>
              </a:spcBef>
              <a:spcAft>
                <a:spcPts val="831"/>
              </a:spcAft>
              <a:defRPr sz="750" b="0">
                <a:solidFill>
                  <a:schemeClr val="tx1"/>
                </a:solidFill>
              </a:defRPr>
            </a:lvl1pPr>
            <a:lvl2pPr marL="118699" indent="-118699">
              <a:spcAft>
                <a:spcPct val="0"/>
              </a:spcAft>
              <a:buClr>
                <a:schemeClr val="tx2"/>
              </a:buClr>
              <a:buFont typeface="Wingdings" panose="05000000000000000000" pitchFamily="2" charset="2"/>
              <a:buChar char=""/>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8" name="Slide Number Placeholder 5">
            <a:extLst>
              <a:ext uri="{FF2B5EF4-FFF2-40B4-BE49-F238E27FC236}">
                <a16:creationId xmlns:a16="http://schemas.microsoft.com/office/drawing/2014/main" id="{A9BB50AB-C64A-41B7-9D68-2CAA252C35EA}"/>
              </a:ext>
            </a:extLst>
          </p:cNvPr>
          <p:cNvSpPr>
            <a:spLocks noGrp="1"/>
          </p:cNvSpPr>
          <p:nvPr>
            <p:ph type="sldNum" sz="quarter" idx="26"/>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30B32D57-9378-40CD-8BA9-DFEBFD6E3C7D}"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278721444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am Biographie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3407" y="623889"/>
            <a:ext cx="5910263" cy="311944"/>
          </a:xfrm>
        </p:spPr>
        <p:txBody>
          <a:bodyPr/>
          <a:lstStyle>
            <a:lvl1pPr>
              <a:defRPr/>
            </a:lvl1pPr>
          </a:lstStyle>
          <a:p>
            <a:r>
              <a:rPr lang="en-US" altLang="en-US" noProof="0"/>
              <a:t>Click to edit Master title style</a:t>
            </a:r>
          </a:p>
        </p:txBody>
      </p:sp>
      <p:sp>
        <p:nvSpPr>
          <p:cNvPr id="9" name="Picture Placeholder 8">
            <a:extLst>
              <a:ext uri="{FF2B5EF4-FFF2-40B4-BE49-F238E27FC236}">
                <a16:creationId xmlns:a16="http://schemas.microsoft.com/office/drawing/2014/main" id="{D123A519-B1CD-4889-A893-7E1CEBE0717C}"/>
              </a:ext>
            </a:extLst>
          </p:cNvPr>
          <p:cNvSpPr>
            <a:spLocks noGrp="1"/>
          </p:cNvSpPr>
          <p:nvPr>
            <p:ph type="pic" sz="quarter" idx="14"/>
          </p:nvPr>
        </p:nvSpPr>
        <p:spPr>
          <a:xfrm>
            <a:off x="600557" y="1544836"/>
            <a:ext cx="1522476" cy="925712"/>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1" name="Text Placeholder 10">
            <a:extLst>
              <a:ext uri="{FF2B5EF4-FFF2-40B4-BE49-F238E27FC236}">
                <a16:creationId xmlns:a16="http://schemas.microsoft.com/office/drawing/2014/main" id="{F9F45308-8606-4EEE-9820-114E09108790}"/>
              </a:ext>
            </a:extLst>
          </p:cNvPr>
          <p:cNvSpPr>
            <a:spLocks noGrp="1"/>
          </p:cNvSpPr>
          <p:nvPr>
            <p:ph type="body" sz="quarter" idx="15"/>
          </p:nvPr>
        </p:nvSpPr>
        <p:spPr>
          <a:xfrm>
            <a:off x="608241" y="2534969"/>
            <a:ext cx="1514792" cy="505887"/>
          </a:xfrm>
        </p:spPr>
        <p:txBody>
          <a:bodyPr/>
          <a:lstStyle>
            <a:lvl1pPr>
              <a:lnSpc>
                <a:spcPct val="100000"/>
              </a:lnSpc>
              <a:spcBef>
                <a:spcPct val="0"/>
              </a:spcBef>
              <a:spcAft>
                <a:spcPct val="0"/>
              </a:spcAft>
              <a:defRPr sz="825"/>
            </a:lvl1pPr>
            <a:lvl2pPr marL="0" marR="0" indent="0" algn="l" defTabSz="514363" rtl="0" eaLnBrk="1" fontAlgn="auto" latinLnBrk="0" hangingPunct="1">
              <a:lnSpc>
                <a:spcPct val="93000"/>
              </a:lnSpc>
              <a:spcBef>
                <a:spcPts val="69"/>
              </a:spcBef>
              <a:spcAft>
                <a:spcPct val="0"/>
              </a:spcAft>
              <a:buClrTx/>
              <a:buSzTx/>
              <a:buFont typeface="Arial" panose="020B0604020202020204" pitchFamily="34" charset="0"/>
              <a:buNone/>
              <a:defRPr sz="750"/>
            </a:lvl2pPr>
            <a:lvl3pPr marL="118699" indent="-118699">
              <a:lnSpc>
                <a:spcPct val="93000"/>
              </a:lnSpc>
              <a:spcBef>
                <a:spcPts val="69"/>
              </a:spcBef>
              <a:buClr>
                <a:schemeClr val="tx2"/>
              </a:buClr>
              <a:buFont typeface="Wingdings" panose="05000000000000000000" pitchFamily="2" charset="2"/>
              <a:buChar char=""/>
              <a:defRPr sz="750"/>
            </a:lvl3pPr>
          </a:lstStyle>
          <a:p>
            <a:pPr lvl="0"/>
            <a:r>
              <a:rPr lang="en-US" altLang="en-US" noProof="0"/>
              <a:t>Click to edit Master text styles</a:t>
            </a:r>
          </a:p>
          <a:p>
            <a:pPr lvl="1"/>
            <a:r>
              <a:rPr lang="en-US" altLang="en-US" noProof="0"/>
              <a:t>Second level</a:t>
            </a:r>
          </a:p>
          <a:p>
            <a:pPr lvl="2"/>
            <a:r>
              <a:rPr lang="en-US" altLang="en-US" noProof="0"/>
              <a:t>Third level</a:t>
            </a:r>
          </a:p>
        </p:txBody>
      </p:sp>
      <p:sp>
        <p:nvSpPr>
          <p:cNvPr id="14" name="Picture Placeholder 8">
            <a:extLst>
              <a:ext uri="{FF2B5EF4-FFF2-40B4-BE49-F238E27FC236}">
                <a16:creationId xmlns:a16="http://schemas.microsoft.com/office/drawing/2014/main" id="{DA61724E-1753-4572-B661-8709ACF842C5}"/>
              </a:ext>
            </a:extLst>
          </p:cNvPr>
          <p:cNvSpPr>
            <a:spLocks noGrp="1"/>
          </p:cNvSpPr>
          <p:nvPr>
            <p:ph type="pic" sz="quarter" idx="18"/>
          </p:nvPr>
        </p:nvSpPr>
        <p:spPr>
          <a:xfrm>
            <a:off x="3598121" y="1544836"/>
            <a:ext cx="1522476" cy="925712"/>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5" name="Text Placeholder 10">
            <a:extLst>
              <a:ext uri="{FF2B5EF4-FFF2-40B4-BE49-F238E27FC236}">
                <a16:creationId xmlns:a16="http://schemas.microsoft.com/office/drawing/2014/main" id="{25A311AF-D7B9-4D03-89AE-A099BF04BC8B}"/>
              </a:ext>
            </a:extLst>
          </p:cNvPr>
          <p:cNvSpPr>
            <a:spLocks noGrp="1"/>
          </p:cNvSpPr>
          <p:nvPr>
            <p:ph type="body" sz="quarter" idx="19"/>
          </p:nvPr>
        </p:nvSpPr>
        <p:spPr>
          <a:xfrm>
            <a:off x="3605806" y="2534969"/>
            <a:ext cx="1514792" cy="505887"/>
          </a:xfrm>
        </p:spPr>
        <p:txBody>
          <a:bodyPr/>
          <a:lstStyle>
            <a:lvl1pPr>
              <a:lnSpc>
                <a:spcPct val="100000"/>
              </a:lnSpc>
              <a:spcBef>
                <a:spcPct val="0"/>
              </a:spcBef>
              <a:spcAft>
                <a:spcPct val="0"/>
              </a:spcAft>
              <a:defRPr sz="825"/>
            </a:lvl1pPr>
            <a:lvl2pPr>
              <a:lnSpc>
                <a:spcPct val="100000"/>
              </a:lnSpc>
              <a:spcBef>
                <a:spcPct val="0"/>
              </a:spcBef>
              <a:spcAft>
                <a:spcPct val="0"/>
              </a:spcAft>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7" name="Text Placeholder 6">
            <a:extLst>
              <a:ext uri="{FF2B5EF4-FFF2-40B4-BE49-F238E27FC236}">
                <a16:creationId xmlns:a16="http://schemas.microsoft.com/office/drawing/2014/main" id="{1891EA78-6C45-4045-8973-932506E75E11}"/>
              </a:ext>
            </a:extLst>
          </p:cNvPr>
          <p:cNvSpPr>
            <a:spLocks noGrp="1"/>
          </p:cNvSpPr>
          <p:nvPr>
            <p:ph type="body" sz="quarter" idx="22"/>
          </p:nvPr>
        </p:nvSpPr>
        <p:spPr>
          <a:xfrm>
            <a:off x="608240" y="3119565"/>
            <a:ext cx="2673014" cy="1564354"/>
          </a:xfrm>
        </p:spPr>
        <p:txBody>
          <a:bodyPr/>
          <a:lstStyle>
            <a:lvl1pPr>
              <a:lnSpc>
                <a:spcPct val="90000"/>
              </a:lnSpc>
              <a:spcBef>
                <a:spcPct val="0"/>
              </a:spcBef>
              <a:spcAft>
                <a:spcPts val="831"/>
              </a:spcAft>
              <a:defRPr sz="750" b="0">
                <a:solidFill>
                  <a:schemeClr val="tx1"/>
                </a:solidFill>
              </a:defRPr>
            </a:lvl1pPr>
            <a:lvl2pPr marL="118699" indent="-118699">
              <a:spcAft>
                <a:spcPct val="0"/>
              </a:spcAft>
              <a:buClr>
                <a:schemeClr val="tx2"/>
              </a:buClr>
              <a:buFont typeface="Wingdings" panose="05000000000000000000" pitchFamily="2" charset="2"/>
              <a:buChar char=""/>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27" name="Text Placeholder 6">
            <a:extLst>
              <a:ext uri="{FF2B5EF4-FFF2-40B4-BE49-F238E27FC236}">
                <a16:creationId xmlns:a16="http://schemas.microsoft.com/office/drawing/2014/main" id="{DFD087DB-5DA1-41F4-A330-266A6264CAC6}"/>
              </a:ext>
            </a:extLst>
          </p:cNvPr>
          <p:cNvSpPr>
            <a:spLocks noGrp="1"/>
          </p:cNvSpPr>
          <p:nvPr>
            <p:ph type="body" sz="quarter" idx="24"/>
          </p:nvPr>
        </p:nvSpPr>
        <p:spPr>
          <a:xfrm>
            <a:off x="3605806" y="3119565"/>
            <a:ext cx="2673014" cy="1564354"/>
          </a:xfrm>
        </p:spPr>
        <p:txBody>
          <a:bodyPr/>
          <a:lstStyle>
            <a:lvl1pPr>
              <a:lnSpc>
                <a:spcPct val="90000"/>
              </a:lnSpc>
              <a:spcBef>
                <a:spcPct val="0"/>
              </a:spcBef>
              <a:spcAft>
                <a:spcPts val="831"/>
              </a:spcAft>
              <a:defRPr sz="750" b="0">
                <a:solidFill>
                  <a:schemeClr val="tx1"/>
                </a:solidFill>
              </a:defRPr>
            </a:lvl1pPr>
            <a:lvl2pPr marL="118699" indent="-118699">
              <a:spcAft>
                <a:spcPct val="0"/>
              </a:spcAft>
              <a:buClr>
                <a:schemeClr val="tx2"/>
              </a:buClr>
              <a:buFont typeface="Wingdings" panose="05000000000000000000" pitchFamily="2" charset="2"/>
              <a:buChar char=""/>
              <a:defRPr sz="750"/>
            </a:lvl2pPr>
            <a:lvl3pPr marL="0" indent="0">
              <a:buNone/>
              <a:defRPr/>
            </a:lvl3pPr>
          </a:lstStyle>
          <a:p>
            <a:pPr lvl="0"/>
            <a:r>
              <a:rPr lang="en-US" altLang="en-US" noProof="0"/>
              <a:t>Click to edit Master text styles</a:t>
            </a:r>
          </a:p>
          <a:p>
            <a:pPr lvl="1"/>
            <a:r>
              <a:rPr lang="en-US" altLang="en-US" noProof="0"/>
              <a:t>Second level</a:t>
            </a:r>
          </a:p>
        </p:txBody>
      </p:sp>
      <p:sp>
        <p:nvSpPr>
          <p:cNvPr id="10" name="Slide Number Placeholder 5">
            <a:extLst>
              <a:ext uri="{FF2B5EF4-FFF2-40B4-BE49-F238E27FC236}">
                <a16:creationId xmlns:a16="http://schemas.microsoft.com/office/drawing/2014/main" id="{A9BB50AB-C64A-41B7-9D68-2CAA252C35EA}"/>
              </a:ext>
            </a:extLst>
          </p:cNvPr>
          <p:cNvSpPr>
            <a:spLocks noGrp="1"/>
          </p:cNvSpPr>
          <p:nvPr>
            <p:ph type="sldNum" sz="quarter" idx="25"/>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513544F6-5B31-4F08-B1F6-4C4DFBFB4691}"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1925481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am Biographies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3407" y="623889"/>
            <a:ext cx="5910263" cy="31194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2486738" y="1541862"/>
            <a:ext cx="3861581" cy="2980441"/>
          </a:xfrm>
        </p:spPr>
        <p:txBody>
          <a:bodyPr/>
          <a:lstStyle>
            <a:lvl2pPr>
              <a:spcAft>
                <a:spcPts val="450"/>
              </a:spcAft>
              <a:defRPr/>
            </a:lvl2pPr>
            <a:lvl3pPr>
              <a:spcBef>
                <a:spcPts val="225"/>
              </a:spcBef>
              <a:defRPr/>
            </a:lvl3pPr>
          </a:lstStyle>
          <a:p>
            <a:pPr lvl="0"/>
            <a:r>
              <a:rPr lang="en-US" altLang="en-US" noProof="0"/>
              <a:t>Click to edit Master text styles</a:t>
            </a:r>
          </a:p>
          <a:p>
            <a:pPr lvl="1"/>
            <a:r>
              <a:rPr lang="en-US" altLang="en-US" noProof="0"/>
              <a:t>Second level</a:t>
            </a:r>
          </a:p>
          <a:p>
            <a:pPr lvl="2"/>
            <a:r>
              <a:rPr lang="en-US" altLang="en-US" noProof="0"/>
              <a:t>Third level</a:t>
            </a:r>
          </a:p>
        </p:txBody>
      </p:sp>
      <p:sp>
        <p:nvSpPr>
          <p:cNvPr id="9" name="Picture Placeholder 8">
            <a:extLst>
              <a:ext uri="{FF2B5EF4-FFF2-40B4-BE49-F238E27FC236}">
                <a16:creationId xmlns:a16="http://schemas.microsoft.com/office/drawing/2014/main" id="{D123A519-B1CD-4889-A893-7E1CEBE0717C}"/>
              </a:ext>
            </a:extLst>
          </p:cNvPr>
          <p:cNvSpPr>
            <a:spLocks noGrp="1" noChangeAspect="1"/>
          </p:cNvSpPr>
          <p:nvPr>
            <p:ph type="pic" sz="quarter" idx="14"/>
          </p:nvPr>
        </p:nvSpPr>
        <p:spPr>
          <a:xfrm>
            <a:off x="600143" y="1544836"/>
            <a:ext cx="1522476" cy="925712"/>
          </a:xfrm>
          <a:solidFill>
            <a:schemeClr val="bg1">
              <a:lumMod val="85000"/>
            </a:schemeClr>
          </a:solidFill>
        </p:spPr>
        <p:txBody>
          <a:bodyPr rtlCol="0">
            <a:noAutofit/>
          </a:bodyPr>
          <a:lstStyle/>
          <a:p>
            <a:pPr lvl="0"/>
            <a:r>
              <a:rPr lang="en-US" altLang="en-US" noProof="0" dirty="0"/>
              <a:t>Drag picture to placeholder or click icon to add</a:t>
            </a:r>
          </a:p>
        </p:txBody>
      </p:sp>
      <p:sp>
        <p:nvSpPr>
          <p:cNvPr id="11" name="Text Placeholder 10">
            <a:extLst>
              <a:ext uri="{FF2B5EF4-FFF2-40B4-BE49-F238E27FC236}">
                <a16:creationId xmlns:a16="http://schemas.microsoft.com/office/drawing/2014/main" id="{B8CA9708-5018-4658-9CC6-CAE35F202124}"/>
              </a:ext>
            </a:extLst>
          </p:cNvPr>
          <p:cNvSpPr>
            <a:spLocks noGrp="1"/>
          </p:cNvSpPr>
          <p:nvPr>
            <p:ph type="body" sz="quarter" idx="15"/>
          </p:nvPr>
        </p:nvSpPr>
        <p:spPr>
          <a:xfrm>
            <a:off x="603068" y="2514600"/>
            <a:ext cx="1519551" cy="364332"/>
          </a:xfrm>
        </p:spPr>
        <p:txBody>
          <a:bodyPr/>
          <a:lstStyle>
            <a:lvl1pPr>
              <a:lnSpc>
                <a:spcPct val="100000"/>
              </a:lnSpc>
              <a:spcBef>
                <a:spcPct val="0"/>
              </a:spcBef>
              <a:spcAft>
                <a:spcPct val="0"/>
              </a:spcAft>
              <a:defRPr sz="675" b="0">
                <a:solidFill>
                  <a:schemeClr val="tx1"/>
                </a:solidFill>
              </a:defRPr>
            </a:lvl1pPr>
            <a:lvl2pPr>
              <a:lnSpc>
                <a:spcPct val="100000"/>
              </a:lnSpc>
              <a:spcBef>
                <a:spcPct val="0"/>
              </a:spcBef>
              <a:spcAft>
                <a:spcPct val="0"/>
              </a:spcAft>
              <a:defRPr sz="675"/>
            </a:lvl2pPr>
            <a:lvl3pPr marL="0" indent="0">
              <a:buNone/>
              <a:defRPr/>
            </a:lvl3pPr>
          </a:lstStyle>
          <a:p>
            <a:pPr lvl="0"/>
            <a:r>
              <a:rPr lang="en-US" altLang="en-US" noProof="0"/>
              <a:t>Click to edit Master text styles</a:t>
            </a:r>
          </a:p>
          <a:p>
            <a:pPr lvl="1"/>
            <a:r>
              <a:rPr lang="en-US" altLang="en-US" noProof="0"/>
              <a:t>Second level</a:t>
            </a:r>
          </a:p>
        </p:txBody>
      </p:sp>
      <p:sp>
        <p:nvSpPr>
          <p:cNvPr id="10" name="Text Placeholder 10">
            <a:extLst>
              <a:ext uri="{FF2B5EF4-FFF2-40B4-BE49-F238E27FC236}">
                <a16:creationId xmlns:a16="http://schemas.microsoft.com/office/drawing/2014/main" id="{FF1C7968-16A5-4719-86C8-8A75DF08DE4D}"/>
              </a:ext>
            </a:extLst>
          </p:cNvPr>
          <p:cNvSpPr>
            <a:spLocks noGrp="1"/>
          </p:cNvSpPr>
          <p:nvPr>
            <p:ph type="body" sz="quarter" idx="16"/>
          </p:nvPr>
        </p:nvSpPr>
        <p:spPr>
          <a:xfrm>
            <a:off x="603068" y="2970612"/>
            <a:ext cx="1519551" cy="741760"/>
          </a:xfrm>
        </p:spPr>
        <p:txBody>
          <a:bodyPr/>
          <a:lstStyle>
            <a:lvl1pPr>
              <a:lnSpc>
                <a:spcPct val="100000"/>
              </a:lnSpc>
              <a:spcBef>
                <a:spcPts val="831"/>
              </a:spcBef>
              <a:spcAft>
                <a:spcPct val="0"/>
              </a:spcAft>
              <a:defRPr sz="675"/>
            </a:lvl1pPr>
            <a:lvl2pPr>
              <a:lnSpc>
                <a:spcPct val="100000"/>
              </a:lnSpc>
              <a:spcBef>
                <a:spcPct val="0"/>
              </a:spcBef>
              <a:spcAft>
                <a:spcPct val="0"/>
              </a:spcAft>
              <a:defRPr sz="675"/>
            </a:lvl2pPr>
            <a:lvl3pPr marL="0" indent="0">
              <a:buNone/>
              <a:defRPr/>
            </a:lvl3pPr>
          </a:lstStyle>
          <a:p>
            <a:pPr lvl="0"/>
            <a:r>
              <a:rPr lang="en-US" altLang="en-US" noProof="0"/>
              <a:t>Click to edit Master text styles</a:t>
            </a:r>
          </a:p>
          <a:p>
            <a:pPr lvl="1"/>
            <a:r>
              <a:rPr lang="en-US" altLang="en-US" noProof="0"/>
              <a:t>Second level</a:t>
            </a:r>
          </a:p>
        </p:txBody>
      </p:sp>
      <p:sp>
        <p:nvSpPr>
          <p:cNvPr id="7" name="Slide Number Placeholder 5">
            <a:extLst>
              <a:ext uri="{FF2B5EF4-FFF2-40B4-BE49-F238E27FC236}">
                <a16:creationId xmlns:a16="http://schemas.microsoft.com/office/drawing/2014/main" id="{A9BB50AB-C64A-41B7-9D68-2CAA252C35EA}"/>
              </a:ext>
            </a:extLst>
          </p:cNvPr>
          <p:cNvSpPr>
            <a:spLocks noGrp="1"/>
          </p:cNvSpPr>
          <p:nvPr>
            <p:ph type="sldNum" sz="quarter" idx="17"/>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B969895C-5836-4F04-ADDE-8F24F0A3A4E0}"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405220378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582998" y="1541862"/>
            <a:ext cx="1826481" cy="298044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 name="Content Placeholder 7">
            <a:extLst>
              <a:ext uri="{FF2B5EF4-FFF2-40B4-BE49-F238E27FC236}">
                <a16:creationId xmlns:a16="http://schemas.microsoft.com/office/drawing/2014/main" id="{16D9103B-CFCA-4324-86BC-A9AF01979155}"/>
              </a:ext>
            </a:extLst>
          </p:cNvPr>
          <p:cNvSpPr>
            <a:spLocks noGrp="1"/>
          </p:cNvSpPr>
          <p:nvPr>
            <p:ph sz="quarter" idx="14"/>
          </p:nvPr>
        </p:nvSpPr>
        <p:spPr>
          <a:xfrm>
            <a:off x="2625133" y="1541862"/>
            <a:ext cx="1826481" cy="298044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 name="Content Placeholder 7">
            <a:extLst>
              <a:ext uri="{FF2B5EF4-FFF2-40B4-BE49-F238E27FC236}">
                <a16:creationId xmlns:a16="http://schemas.microsoft.com/office/drawing/2014/main" id="{050E8F75-C354-40ED-B0C6-BEFEB5E6D05E}"/>
              </a:ext>
            </a:extLst>
          </p:cNvPr>
          <p:cNvSpPr>
            <a:spLocks noGrp="1"/>
          </p:cNvSpPr>
          <p:nvPr>
            <p:ph sz="quarter" idx="15"/>
          </p:nvPr>
        </p:nvSpPr>
        <p:spPr>
          <a:xfrm>
            <a:off x="4667267" y="1541862"/>
            <a:ext cx="1826481" cy="2980441"/>
          </a:xfrm>
        </p:spPr>
        <p:txBody>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 name="Slide Number Placeholder 5">
            <a:extLst>
              <a:ext uri="{FF2B5EF4-FFF2-40B4-BE49-F238E27FC236}">
                <a16:creationId xmlns:a16="http://schemas.microsoft.com/office/drawing/2014/main" id="{A9BB50AB-C64A-41B7-9D68-2CAA252C35EA}"/>
              </a:ext>
            </a:extLst>
          </p:cNvPr>
          <p:cNvSpPr>
            <a:spLocks noGrp="1"/>
          </p:cNvSpPr>
          <p:nvPr>
            <p:ph type="sldNum" sz="quarter" idx="16"/>
            <p:custDataLst>
              <p:tags r:id="rId1"/>
            </p:custDataLst>
          </p:nvPr>
        </p:nvSpPr>
        <p:spPr>
          <a:xfrm>
            <a:off x="6524625" y="4956573"/>
            <a:ext cx="226219" cy="91678"/>
          </a:xfrm>
        </p:spPr>
        <p:txBody>
          <a:bodyPr/>
          <a:lstStyle>
            <a:lvl1pPr algn="r" eaLnBrk="1" fontAlgn="auto" hangingPunct="1">
              <a:spcBef>
                <a:spcPct val="0"/>
              </a:spcBef>
              <a:spcAft>
                <a:spcPct val="0"/>
              </a:spcAft>
              <a:defRPr sz="600">
                <a:solidFill>
                  <a:srgbClr val="000000"/>
                </a:solidFill>
                <a:latin typeface="+mn-lt"/>
              </a:defRPr>
            </a:lvl1pPr>
          </a:lstStyle>
          <a:p>
            <a:pPr>
              <a:defRPr/>
            </a:pPr>
            <a:fld id="{D391C978-A80F-4350-8FE2-B65788734786}"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67496242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hree Content w/gradient">
    <p:spTree>
      <p:nvGrpSpPr>
        <p:cNvPr id="1" name=""/>
        <p:cNvGrpSpPr/>
        <p:nvPr/>
      </p:nvGrpSpPr>
      <p:grpSpPr>
        <a:xfrm>
          <a:off x="0" y="0"/>
          <a:ext cx="0" cy="0"/>
          <a:chOff x="0" y="0"/>
          <a:chExt cx="0" cy="0"/>
        </a:xfrm>
      </p:grpSpPr>
      <p:sp>
        <p:nvSpPr>
          <p:cNvPr id="6" name="Rectangle 5"/>
          <p:cNvSpPr>
            <a:spLocks noChangeArrowheads="1"/>
          </p:cNvSpPr>
          <p:nvPr>
            <p:custDataLst>
              <p:tags r:id="rId1"/>
            </p:custDataLst>
          </p:nvPr>
        </p:nvSpPr>
        <p:spPr bwMode="auto">
          <a:xfrm>
            <a:off x="-3572" y="1553766"/>
            <a:ext cx="6862763" cy="2970609"/>
          </a:xfrm>
          <a:prstGeom prst="rect">
            <a:avLst/>
          </a:prstGeom>
          <a:gradFill rotWithShape="1">
            <a:gsLst>
              <a:gs pos="0">
                <a:srgbClr val="3CC5E3"/>
              </a:gs>
              <a:gs pos="999">
                <a:srgbClr val="3CC5E3"/>
              </a:gs>
              <a:gs pos="100000">
                <a:srgbClr val="00A5D9"/>
              </a:gs>
            </a:gsLst>
            <a:lin ang="16200000" scaled="1"/>
          </a:gradFill>
          <a:ln>
            <a:noFill/>
          </a:ln>
          <a:extLst>
            <a:ext uri="{91240B29-F687-4F45-9708-019B960494DF}">
              <a14:hiddenLine xmlns:a14="http://schemas.microsoft.com/office/drawing/2010/main" w="12700" cap="flat" algn="ctr">
                <a:solidFill>
                  <a:srgbClr val="000000"/>
                </a:solidFill>
                <a:prstDash val="solid"/>
                <a:miter lim="800000"/>
                <a:headEnd type="none" w="med" len="med"/>
                <a:tailEnd type="none" w="med" len="med"/>
              </a14:hiddenLine>
            </a:ext>
          </a:extLst>
        </p:spPr>
        <p:txBody>
          <a:bodyPr anchor="ctr"/>
          <a:lstStyle/>
          <a:p>
            <a:pPr algn="ctr" eaLnBrk="1" fontAlgn="auto" hangingPunct="1">
              <a:defRPr/>
            </a:pPr>
            <a:endParaRPr lang="en-US" sz="1247" dirty="0">
              <a:solidFill>
                <a:schemeClr val="lt1"/>
              </a:solidFill>
              <a:latin typeface="+mn-lt"/>
              <a:cs typeface="+mn-cs"/>
            </a:endParaRPr>
          </a:p>
        </p:txBody>
      </p:sp>
      <p:cxnSp>
        <p:nvCxnSpPr>
          <p:cNvPr id="10" name="Straight Connector 8"/>
          <p:cNvCxnSpPr>
            <a:cxnSpLocks noChangeShapeType="1"/>
          </p:cNvCxnSpPr>
          <p:nvPr>
            <p:custDataLst>
              <p:tags r:id="rId2"/>
            </p:custDataLst>
          </p:nvPr>
        </p:nvCxnSpPr>
        <p:spPr bwMode="auto">
          <a:xfrm flipH="1">
            <a:off x="2463404" y="1771650"/>
            <a:ext cx="0" cy="2662238"/>
          </a:xfrm>
          <a:prstGeom prst="line">
            <a:avLst/>
          </a:prstGeom>
          <a:noFill/>
          <a:ln w="6350" algn="ctr">
            <a:solidFill>
              <a:schemeClr val="bg1"/>
            </a:solidFill>
            <a:round/>
            <a:headEnd/>
            <a:tailEnd/>
          </a:ln>
          <a:extLst>
            <a:ext uri="{909E8E84-426E-40DD-AFC4-6F175D3DCCD1}">
              <a14:hiddenFill xmlns:a14="http://schemas.microsoft.com/office/drawing/2010/main">
                <a:noFill/>
              </a14:hiddenFill>
            </a:ext>
          </a:extLst>
        </p:spPr>
      </p:cxnSp>
      <p:cxnSp>
        <p:nvCxnSpPr>
          <p:cNvPr id="11" name="Straight Connector 9"/>
          <p:cNvCxnSpPr>
            <a:cxnSpLocks noChangeShapeType="1"/>
          </p:cNvCxnSpPr>
          <p:nvPr>
            <p:custDataLst>
              <p:tags r:id="rId3"/>
            </p:custDataLst>
          </p:nvPr>
        </p:nvCxnSpPr>
        <p:spPr bwMode="auto">
          <a:xfrm flipH="1">
            <a:off x="4494610" y="1771650"/>
            <a:ext cx="0" cy="2662238"/>
          </a:xfrm>
          <a:prstGeom prst="line">
            <a:avLst/>
          </a:prstGeom>
          <a:noFill/>
          <a:ln w="6350" algn="ctr">
            <a:solidFill>
              <a:schemeClr val="bg1"/>
            </a:solidFill>
            <a:round/>
            <a:headEnd/>
            <a:tailEnd/>
          </a:ln>
          <a:extLst>
            <a:ext uri="{909E8E84-426E-40DD-AFC4-6F175D3DCCD1}">
              <a14:hiddenFill xmlns:a14="http://schemas.microsoft.com/office/drawing/2010/main">
                <a:noFill/>
              </a14:hiddenFill>
            </a:ext>
          </a:extLst>
        </p:spPr>
      </p:cxnSp>
      <p:sp>
        <p:nvSpPr>
          <p:cNvPr id="2" name="Title 1">
            <a:extLst>
              <a:ext uri="{FF2B5EF4-FFF2-40B4-BE49-F238E27FC236}">
                <a16:creationId xmlns:a16="http://schemas.microsoft.com/office/drawing/2014/main" id="{A4F36FC1-3E2D-4B89-A3CF-306DB14B8417}"/>
              </a:ext>
            </a:extLst>
          </p:cNvPr>
          <p:cNvSpPr>
            <a:spLocks noGrp="1"/>
          </p:cNvSpPr>
          <p:nvPr>
            <p:ph type="title"/>
          </p:nvPr>
        </p:nvSpPr>
        <p:spPr>
          <a:xfrm>
            <a:off x="582999" y="624057"/>
            <a:ext cx="5910917" cy="311624"/>
          </a:xfrm>
        </p:spPr>
        <p:txBody>
          <a:bodyPr/>
          <a:lstStyle/>
          <a:p>
            <a:r>
              <a:rPr lang="en-US" altLang="en-US" noProof="0"/>
              <a:t>Click to edit Master title style</a:t>
            </a:r>
          </a:p>
        </p:txBody>
      </p:sp>
      <p:sp>
        <p:nvSpPr>
          <p:cNvPr id="8" name="Content Placeholder 7">
            <a:extLst>
              <a:ext uri="{FF2B5EF4-FFF2-40B4-BE49-F238E27FC236}">
                <a16:creationId xmlns:a16="http://schemas.microsoft.com/office/drawing/2014/main" id="{C7E09B47-3E92-47BD-A572-4F6C1367F23C}"/>
              </a:ext>
            </a:extLst>
          </p:cNvPr>
          <p:cNvSpPr>
            <a:spLocks noGrp="1"/>
          </p:cNvSpPr>
          <p:nvPr>
            <p:ph sz="quarter" idx="13"/>
          </p:nvPr>
        </p:nvSpPr>
        <p:spPr>
          <a:xfrm>
            <a:off x="582999" y="1962150"/>
            <a:ext cx="1729765" cy="2560151"/>
          </a:xfrm>
        </p:spPr>
        <p:txBody>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defRPr>
                <a:solidFill>
                  <a:schemeClr val="bg1"/>
                </a:solidFill>
              </a:defRPr>
            </a:lvl4pPr>
            <a:lvl5pPr>
              <a:defRPr>
                <a:solidFill>
                  <a:schemeClr val="bg1"/>
                </a:solidFill>
              </a:defRPr>
            </a:lvl5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7" name="Content Placeholder 7">
            <a:extLst>
              <a:ext uri="{FF2B5EF4-FFF2-40B4-BE49-F238E27FC236}">
                <a16:creationId xmlns:a16="http://schemas.microsoft.com/office/drawing/2014/main" id="{16D9103B-CFCA-4324-86BC-A9AF01979155}"/>
              </a:ext>
            </a:extLst>
          </p:cNvPr>
          <p:cNvSpPr>
            <a:spLocks noGrp="1"/>
          </p:cNvSpPr>
          <p:nvPr>
            <p:ph sz="quarter" idx="14"/>
          </p:nvPr>
        </p:nvSpPr>
        <p:spPr>
          <a:xfrm>
            <a:off x="2613830" y="1962150"/>
            <a:ext cx="1729765" cy="2560151"/>
          </a:xfrm>
        </p:spPr>
        <p:txBody>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defRPr>
                <a:solidFill>
                  <a:schemeClr val="bg1"/>
                </a:solidFill>
              </a:defRPr>
            </a:lvl4pPr>
            <a:lvl5pPr>
              <a:defRPr>
                <a:solidFill>
                  <a:schemeClr val="bg1"/>
                </a:solidFill>
              </a:defRPr>
            </a:lvl5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 name="Content Placeholder 7">
            <a:extLst>
              <a:ext uri="{FF2B5EF4-FFF2-40B4-BE49-F238E27FC236}">
                <a16:creationId xmlns:a16="http://schemas.microsoft.com/office/drawing/2014/main" id="{050E8F75-C354-40ED-B0C6-BEFEB5E6D05E}"/>
              </a:ext>
            </a:extLst>
          </p:cNvPr>
          <p:cNvSpPr>
            <a:spLocks noGrp="1"/>
          </p:cNvSpPr>
          <p:nvPr>
            <p:ph sz="quarter" idx="15"/>
          </p:nvPr>
        </p:nvSpPr>
        <p:spPr>
          <a:xfrm>
            <a:off x="4644660" y="1962150"/>
            <a:ext cx="1729765" cy="2560151"/>
          </a:xfrm>
        </p:spPr>
        <p:txBody>
          <a:bodyPr/>
          <a:lstStyle>
            <a:lvl1pPr>
              <a:defRPr>
                <a:solidFill>
                  <a:schemeClr val="bg1"/>
                </a:solidFill>
              </a:defRPr>
            </a:lvl1pPr>
            <a:lvl2pPr>
              <a:defRPr>
                <a:solidFill>
                  <a:schemeClr val="bg1"/>
                </a:solidFill>
              </a:defRPr>
            </a:lvl2pPr>
            <a:lvl3pPr>
              <a:buClr>
                <a:schemeClr val="bg1"/>
              </a:buClr>
              <a:defRPr>
                <a:solidFill>
                  <a:schemeClr val="bg1"/>
                </a:solidFill>
              </a:defRPr>
            </a:lvl3pPr>
            <a:lvl4pPr>
              <a:defRPr>
                <a:solidFill>
                  <a:schemeClr val="bg1"/>
                </a:solidFill>
              </a:defRPr>
            </a:lvl4pPr>
            <a:lvl5pPr>
              <a:defRPr>
                <a:solidFill>
                  <a:schemeClr val="bg1"/>
                </a:solidFill>
              </a:defRPr>
            </a:lvl5p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2" name="Slide Number Placeholder 5">
            <a:extLst>
              <a:ext uri="{FF2B5EF4-FFF2-40B4-BE49-F238E27FC236}">
                <a16:creationId xmlns:a16="http://schemas.microsoft.com/office/drawing/2014/main" id="{1BEA619B-7BCC-4C97-941D-653734127A0F}"/>
              </a:ext>
            </a:extLst>
          </p:cNvPr>
          <p:cNvSpPr>
            <a:spLocks noGrp="1"/>
          </p:cNvSpPr>
          <p:nvPr>
            <p:ph type="sldNum" sz="quarter" idx="16"/>
            <p:custDataLst>
              <p:tags r:id="rId4"/>
            </p:custDataLst>
          </p:nvPr>
        </p:nvSpPr>
        <p:spPr/>
        <p:txBody>
          <a:bodyPr/>
          <a:lstStyle>
            <a:lvl1pPr>
              <a:defRPr/>
            </a:lvl1pPr>
          </a:lstStyle>
          <a:p>
            <a:pPr>
              <a:defRPr/>
            </a:pPr>
            <a:fld id="{DAD16962-712F-4265-A755-901B318CD198}" type="slidenum">
              <a:rPr lang="en-US"/>
              <a:pPr>
                <a:defRPr/>
              </a:pPr>
              <a:t>‹#›</a:t>
            </a:fld>
            <a:endParaRPr lang="en-US" dirty="0">
              <a:ln>
                <a:noFill/>
              </a:ln>
              <a:solidFill>
                <a:schemeClr val="tx1"/>
              </a:solidFill>
              <a:cs typeface="+mn-cs"/>
            </a:endParaRPr>
          </a:p>
        </p:txBody>
      </p:sp>
    </p:spTree>
    <p:extLst>
      <p:ext uri="{BB962C8B-B14F-4D97-AF65-F5344CB8AC3E}">
        <p14:creationId xmlns:p14="http://schemas.microsoft.com/office/powerpoint/2010/main" val="113828712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2.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4.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3.xml"/><Relationship Id="rId30" Type="http://schemas.openxmlformats.org/officeDocument/2006/relationships/tags" Target="../tags/tag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noChangeArrowheads="1"/>
          </p:cNvSpPr>
          <p:nvPr>
            <p:ph type="title"/>
            <p:custDataLst>
              <p:tags r:id="rId25"/>
            </p:custDataLst>
          </p:nvPr>
        </p:nvSpPr>
        <p:spPr bwMode="auto">
          <a:xfrm>
            <a:off x="583406" y="623888"/>
            <a:ext cx="5910263" cy="311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title style</a:t>
            </a:r>
          </a:p>
        </p:txBody>
      </p:sp>
      <p:sp>
        <p:nvSpPr>
          <p:cNvPr id="2051" name="Text Placeholder 2"/>
          <p:cNvSpPr>
            <a:spLocks noGrp="1" noChangeArrowheads="1"/>
          </p:cNvSpPr>
          <p:nvPr>
            <p:ph type="body" idx="1"/>
            <p:custDataLst>
              <p:tags r:id="rId26"/>
            </p:custDataLst>
          </p:nvPr>
        </p:nvSpPr>
        <p:spPr bwMode="auto">
          <a:xfrm>
            <a:off x="583407" y="1553766"/>
            <a:ext cx="5228035" cy="2968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Slide Number Placeholder 5">
            <a:extLst>
              <a:ext uri="{FF2B5EF4-FFF2-40B4-BE49-F238E27FC236}">
                <a16:creationId xmlns:a16="http://schemas.microsoft.com/office/drawing/2014/main" id="{A9BB50AB-C64A-41B7-9D68-2CAA252C35EA}"/>
              </a:ext>
            </a:extLst>
          </p:cNvPr>
          <p:cNvSpPr>
            <a:spLocks noGrp="1"/>
          </p:cNvSpPr>
          <p:nvPr>
            <p:ph type="sldNum" sz="quarter" idx="4"/>
            <p:custDataLst>
              <p:tags r:id="rId27"/>
            </p:custDataLst>
          </p:nvPr>
        </p:nvSpPr>
        <p:spPr>
          <a:xfrm>
            <a:off x="6524625" y="4955382"/>
            <a:ext cx="226219" cy="92869"/>
          </a:xfrm>
          <a:prstGeom prst="rect">
            <a:avLst/>
          </a:prstGeom>
          <a:noFill/>
          <a:ln w="9525" cap="flat" cmpd="sng" algn="ctr">
            <a:noFill/>
            <a:prstDash val="solid"/>
            <a:round/>
            <a:headEnd type="none" w="med" len="med"/>
            <a:tailEnd type="none" w="med" len="med"/>
          </a:ln>
        </p:spPr>
        <p:txBody>
          <a:bodyPr vert="horz" wrap="square" lIns="0" tIns="0" rIns="0" bIns="0" rtlCol="0" anchor="ctr">
            <a:spAutoFit/>
          </a:bodyPr>
          <a:lstStyle>
            <a:lvl1pPr algn="r" eaLnBrk="1" fontAlgn="auto" hangingPunct="1">
              <a:spcBef>
                <a:spcPct val="0"/>
              </a:spcBef>
              <a:spcAft>
                <a:spcPct val="0"/>
              </a:spcAft>
              <a:buSzTx/>
              <a:defRPr sz="600">
                <a:ln w="9525" cap="flat" cmpd="sng" algn="ctr">
                  <a:noFill/>
                  <a:prstDash val="solid"/>
                  <a:round/>
                  <a:headEnd type="none" w="med" len="med"/>
                  <a:tailEnd type="none" w="med" len="med"/>
                </a:ln>
                <a:solidFill>
                  <a:srgbClr val="000000"/>
                </a:solidFill>
                <a:latin typeface="+mn-lt"/>
                <a:cs typeface="Arial"/>
                <a:sym typeface="Wingdings"/>
              </a:defRPr>
            </a:lvl1pPr>
          </a:lstStyle>
          <a:p>
            <a:pPr>
              <a:defRPr/>
            </a:pPr>
            <a:fld id="{9506D46F-B482-4079-B4F7-AE0A9FA67D1A}" type="slidenum">
              <a:rPr lang="en-US"/>
              <a:pPr>
                <a:defRPr/>
              </a:pPr>
              <a:t>‹#›</a:t>
            </a:fld>
            <a:endParaRPr lang="en-US" dirty="0">
              <a:ln>
                <a:noFill/>
              </a:ln>
              <a:solidFill>
                <a:schemeClr val="tx1"/>
              </a:solidFill>
              <a:cs typeface="+mn-cs"/>
            </a:endParaRPr>
          </a:p>
        </p:txBody>
      </p:sp>
      <p:sp>
        <p:nvSpPr>
          <p:cNvPr id="1029" name="Diamond 8">
            <a:extLst>
              <a:ext uri="{FF2B5EF4-FFF2-40B4-BE49-F238E27FC236}">
                <a16:creationId xmlns:a16="http://schemas.microsoft.com/office/drawing/2014/main" id="{1A66DA7A-0EC1-45B8-B69B-888086BB85DA}"/>
              </a:ext>
            </a:extLst>
          </p:cNvPr>
          <p:cNvSpPr>
            <a:spLocks noChangeAspect="1"/>
          </p:cNvSpPr>
          <p:nvPr>
            <p:custDataLst>
              <p:tags r:id="rId28"/>
            </p:custDataLst>
          </p:nvPr>
        </p:nvSpPr>
        <p:spPr>
          <a:xfrm>
            <a:off x="-3572" y="452437"/>
            <a:ext cx="240507" cy="520304"/>
          </a:xfrm>
          <a:custGeom>
            <a:avLst/>
            <a:gdLst>
              <a:gd name="connsiteX0" fmla="*/ 0 w 377301"/>
              <a:gd name="connsiteY0" fmla="*/ 754602 h 754602"/>
              <a:gd name="connsiteX1" fmla="*/ 0 w 377301"/>
              <a:gd name="connsiteY1" fmla="*/ 0 h 754602"/>
              <a:gd name="connsiteX2" fmla="*/ 377301 w 377301"/>
              <a:gd name="connsiteY2" fmla="*/ 377301 h 754602"/>
              <a:gd name="connsiteX3" fmla="*/ 0 w 377301"/>
              <a:gd name="connsiteY3" fmla="*/ 754602 h 754602"/>
              <a:gd name="connsiteX4" fmla="*/ 0 w 754602"/>
              <a:gd name="connsiteY4" fmla="*/ 377301 h 754602"/>
            </a:gdLst>
            <a:ahLst/>
            <a:cxnLst>
              <a:cxn ang="0">
                <a:pos x="connsiteX0" y="connsiteY0"/>
              </a:cxn>
              <a:cxn ang="0">
                <a:pos x="connsiteX1" y="connsiteY1"/>
              </a:cxn>
              <a:cxn ang="0">
                <a:pos x="connsiteX2" y="connsiteY2"/>
              </a:cxn>
              <a:cxn ang="0">
                <a:pos x="connsiteX3" y="connsiteY3"/>
              </a:cxn>
            </a:cxnLst>
            <a:rect l="l" t="t" r="r" b="b"/>
            <a:pathLst>
              <a:path w="377301" h="754602">
                <a:moveTo>
                  <a:pt x="0" y="754602"/>
                </a:moveTo>
                <a:lnTo>
                  <a:pt x="0" y="0"/>
                </a:lnTo>
                <a:lnTo>
                  <a:pt x="377301" y="377301"/>
                </a:lnTo>
                <a:lnTo>
                  <a:pt x="0" y="754602"/>
                </a:lnTo>
                <a:close/>
              </a:path>
            </a:pathLst>
          </a:custGeom>
          <a:solidFill>
            <a:srgbClr val="00A5D9"/>
          </a:solidFill>
          <a:ln w="12700" cap="flat" cmpd="sng" algn="ctr">
            <a:noFill/>
            <a:prstDash val="solid"/>
            <a:miter lim="800000"/>
            <a:headEnd type="none" w="med" len="med"/>
            <a:tailEnd type="none" w="med" len="med"/>
          </a:ln>
        </p:spPr>
        <p:txBody>
          <a:bodyPr anchor="ctr"/>
          <a:lstStyle/>
          <a:p>
            <a:pPr algn="ctr" eaLnBrk="1" fontAlgn="auto" hangingPunct="1">
              <a:defRPr/>
            </a:pPr>
            <a:endParaRPr lang="en-US" sz="1247" dirty="0">
              <a:solidFill>
                <a:schemeClr val="lt1"/>
              </a:solidFill>
              <a:latin typeface="+mn-lt"/>
              <a:cs typeface="+mn-cs"/>
            </a:endParaRPr>
          </a:p>
        </p:txBody>
      </p:sp>
      <p:sp>
        <p:nvSpPr>
          <p:cNvPr id="2054" name="Freeform 5"/>
          <p:cNvSpPr>
            <a:spLocks noChangeAspect="1" noEditPoints="1"/>
          </p:cNvSpPr>
          <p:nvPr>
            <p:custDataLst>
              <p:tags r:id="rId29"/>
            </p:custDataLst>
          </p:nvPr>
        </p:nvSpPr>
        <p:spPr bwMode="auto">
          <a:xfrm>
            <a:off x="603647" y="4966098"/>
            <a:ext cx="803672" cy="64294"/>
          </a:xfrm>
          <a:custGeom>
            <a:avLst/>
            <a:gdLst>
              <a:gd name="T0" fmla="*/ 2147483646 w 4054"/>
              <a:gd name="T1" fmla="*/ 2147483646 h 322"/>
              <a:gd name="T2" fmla="*/ 2147483646 w 4054"/>
              <a:gd name="T3" fmla="*/ 2147483646 h 322"/>
              <a:gd name="T4" fmla="*/ 2147483646 w 4054"/>
              <a:gd name="T5" fmla="*/ 2147483646 h 322"/>
              <a:gd name="T6" fmla="*/ 2147483646 w 4054"/>
              <a:gd name="T7" fmla="*/ 2147483646 h 322"/>
              <a:gd name="T8" fmla="*/ 2147483646 w 4054"/>
              <a:gd name="T9" fmla="*/ 2147483646 h 322"/>
              <a:gd name="T10" fmla="*/ 2147483646 w 4054"/>
              <a:gd name="T11" fmla="*/ 2147483646 h 322"/>
              <a:gd name="T12" fmla="*/ 2147483646 w 4054"/>
              <a:gd name="T13" fmla="*/ 2147483646 h 322"/>
              <a:gd name="T14" fmla="*/ 2147483646 w 4054"/>
              <a:gd name="T15" fmla="*/ 2147483646 h 322"/>
              <a:gd name="T16" fmla="*/ 2147483646 w 4054"/>
              <a:gd name="T17" fmla="*/ 2147483646 h 322"/>
              <a:gd name="T18" fmla="*/ 2147483646 w 4054"/>
              <a:gd name="T19" fmla="*/ 2147483646 h 322"/>
              <a:gd name="T20" fmla="*/ 2147483646 w 4054"/>
              <a:gd name="T21" fmla="*/ 2147483646 h 322"/>
              <a:gd name="T22" fmla="*/ 2147483646 w 4054"/>
              <a:gd name="T23" fmla="*/ 2147483646 h 322"/>
              <a:gd name="T24" fmla="*/ 2147483646 w 4054"/>
              <a:gd name="T25" fmla="*/ 2147483646 h 322"/>
              <a:gd name="T26" fmla="*/ 2147483646 w 4054"/>
              <a:gd name="T27" fmla="*/ 2147483646 h 322"/>
              <a:gd name="T28" fmla="*/ 2147483646 w 4054"/>
              <a:gd name="T29" fmla="*/ 2147483646 h 322"/>
              <a:gd name="T30" fmla="*/ 2147483646 w 4054"/>
              <a:gd name="T31" fmla="*/ 2147483646 h 322"/>
              <a:gd name="T32" fmla="*/ 0 w 4054"/>
              <a:gd name="T33" fmla="*/ 2147483646 h 322"/>
              <a:gd name="T34" fmla="*/ 2147483646 w 4054"/>
              <a:gd name="T35" fmla="*/ 2147483646 h 322"/>
              <a:gd name="T36" fmla="*/ 2147483646 w 4054"/>
              <a:gd name="T37" fmla="*/ 2147483646 h 322"/>
              <a:gd name="T38" fmla="*/ 2147483646 w 4054"/>
              <a:gd name="T39" fmla="*/ 2147483646 h 322"/>
              <a:gd name="T40" fmla="*/ 2147483646 w 4054"/>
              <a:gd name="T41" fmla="*/ 2147483646 h 322"/>
              <a:gd name="T42" fmla="*/ 2147483646 w 4054"/>
              <a:gd name="T43" fmla="*/ 2147483646 h 322"/>
              <a:gd name="T44" fmla="*/ 2147483646 w 4054"/>
              <a:gd name="T45" fmla="*/ 2147483646 h 322"/>
              <a:gd name="T46" fmla="*/ 2147483646 w 4054"/>
              <a:gd name="T47" fmla="*/ 2147483646 h 322"/>
              <a:gd name="T48" fmla="*/ 2147483646 w 4054"/>
              <a:gd name="T49" fmla="*/ 2147483646 h 322"/>
              <a:gd name="T50" fmla="*/ 2147483646 w 4054"/>
              <a:gd name="T51" fmla="*/ 2147483646 h 322"/>
              <a:gd name="T52" fmla="*/ 2147483646 w 4054"/>
              <a:gd name="T53" fmla="*/ 2147483646 h 322"/>
              <a:gd name="T54" fmla="*/ 2147483646 w 4054"/>
              <a:gd name="T55" fmla="*/ 2147483646 h 322"/>
              <a:gd name="T56" fmla="*/ 2147483646 w 4054"/>
              <a:gd name="T57" fmla="*/ 2147483646 h 322"/>
              <a:gd name="T58" fmla="*/ 2147483646 w 4054"/>
              <a:gd name="T59" fmla="*/ 2147483646 h 322"/>
              <a:gd name="T60" fmla="*/ 2147483646 w 4054"/>
              <a:gd name="T61" fmla="*/ 2147483646 h 322"/>
              <a:gd name="T62" fmla="*/ 2147483646 w 4054"/>
              <a:gd name="T63" fmla="*/ 2147483646 h 322"/>
              <a:gd name="T64" fmla="*/ 2147483646 w 4054"/>
              <a:gd name="T65" fmla="*/ 2147483646 h 322"/>
              <a:gd name="T66" fmla="*/ 2147483646 w 4054"/>
              <a:gd name="T67" fmla="*/ 0 h 322"/>
              <a:gd name="T68" fmla="*/ 2147483646 w 4054"/>
              <a:gd name="T69" fmla="*/ 2147483646 h 322"/>
              <a:gd name="T70" fmla="*/ 2147483646 w 4054"/>
              <a:gd name="T71" fmla="*/ 2147483646 h 322"/>
              <a:gd name="T72" fmla="*/ 2147483646 w 4054"/>
              <a:gd name="T73" fmla="*/ 2147483646 h 322"/>
              <a:gd name="T74" fmla="*/ 2147483646 w 4054"/>
              <a:gd name="T75" fmla="*/ 2147483646 h 322"/>
              <a:gd name="T76" fmla="*/ 2147483646 w 4054"/>
              <a:gd name="T77" fmla="*/ 2147483646 h 322"/>
              <a:gd name="T78" fmla="*/ 2147483646 w 4054"/>
              <a:gd name="T79" fmla="*/ 2147483646 h 322"/>
              <a:gd name="T80" fmla="*/ 2147483646 w 4054"/>
              <a:gd name="T81" fmla="*/ 2147483646 h 322"/>
              <a:gd name="T82" fmla="*/ 2147483646 w 4054"/>
              <a:gd name="T83" fmla="*/ 2147483646 h 322"/>
              <a:gd name="T84" fmla="*/ 2147483646 w 4054"/>
              <a:gd name="T85" fmla="*/ 2147483646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4054" h="322">
                <a:moveTo>
                  <a:pt x="2161" y="236"/>
                </a:moveTo>
                <a:cubicBezTo>
                  <a:pt x="2154" y="225"/>
                  <a:pt x="2152" y="215"/>
                  <a:pt x="2152" y="207"/>
                </a:cubicBezTo>
                <a:cubicBezTo>
                  <a:pt x="2152" y="197"/>
                  <a:pt x="2154" y="191"/>
                  <a:pt x="2154" y="191"/>
                </a:cubicBezTo>
                <a:cubicBezTo>
                  <a:pt x="2163" y="160"/>
                  <a:pt x="2198" y="146"/>
                  <a:pt x="2203" y="143"/>
                </a:cubicBezTo>
                <a:cubicBezTo>
                  <a:pt x="2279" y="232"/>
                  <a:pt x="2279" y="232"/>
                  <a:pt x="2279" y="232"/>
                </a:cubicBezTo>
                <a:cubicBezTo>
                  <a:pt x="2277" y="234"/>
                  <a:pt x="2267" y="246"/>
                  <a:pt x="2243" y="256"/>
                </a:cubicBezTo>
                <a:cubicBezTo>
                  <a:pt x="2214" y="269"/>
                  <a:pt x="2178" y="260"/>
                  <a:pt x="2161" y="236"/>
                </a:cubicBezTo>
                <a:moveTo>
                  <a:pt x="2123" y="6"/>
                </a:moveTo>
                <a:cubicBezTo>
                  <a:pt x="2123" y="47"/>
                  <a:pt x="2123" y="47"/>
                  <a:pt x="2123" y="47"/>
                </a:cubicBezTo>
                <a:cubicBezTo>
                  <a:pt x="2172" y="105"/>
                  <a:pt x="2172" y="105"/>
                  <a:pt x="2172" y="105"/>
                </a:cubicBezTo>
                <a:cubicBezTo>
                  <a:pt x="2158" y="112"/>
                  <a:pt x="2117" y="137"/>
                  <a:pt x="2103" y="181"/>
                </a:cubicBezTo>
                <a:cubicBezTo>
                  <a:pt x="2103" y="181"/>
                  <a:pt x="2099" y="192"/>
                  <a:pt x="2099" y="209"/>
                </a:cubicBezTo>
                <a:cubicBezTo>
                  <a:pt x="2099" y="224"/>
                  <a:pt x="2103" y="244"/>
                  <a:pt x="2117" y="264"/>
                </a:cubicBezTo>
                <a:cubicBezTo>
                  <a:pt x="2146" y="305"/>
                  <a:pt x="2212" y="322"/>
                  <a:pt x="2264" y="300"/>
                </a:cubicBezTo>
                <a:cubicBezTo>
                  <a:pt x="2265" y="300"/>
                  <a:pt x="2281" y="295"/>
                  <a:pt x="2310" y="269"/>
                </a:cubicBezTo>
                <a:cubicBezTo>
                  <a:pt x="2338" y="302"/>
                  <a:pt x="2338" y="302"/>
                  <a:pt x="2338" y="302"/>
                </a:cubicBezTo>
                <a:cubicBezTo>
                  <a:pt x="2410" y="302"/>
                  <a:pt x="2410" y="302"/>
                  <a:pt x="2410" y="302"/>
                </a:cubicBezTo>
                <a:cubicBezTo>
                  <a:pt x="2203" y="55"/>
                  <a:pt x="2203" y="55"/>
                  <a:pt x="2203" y="55"/>
                </a:cubicBezTo>
                <a:cubicBezTo>
                  <a:pt x="2351" y="55"/>
                  <a:pt x="2351" y="55"/>
                  <a:pt x="2351" y="55"/>
                </a:cubicBezTo>
                <a:cubicBezTo>
                  <a:pt x="2351" y="6"/>
                  <a:pt x="2351" y="6"/>
                  <a:pt x="2351" y="6"/>
                </a:cubicBezTo>
                <a:lnTo>
                  <a:pt x="2123" y="6"/>
                </a:lnTo>
                <a:close/>
                <a:moveTo>
                  <a:pt x="1884" y="53"/>
                </a:moveTo>
                <a:cubicBezTo>
                  <a:pt x="1672" y="53"/>
                  <a:pt x="1672" y="53"/>
                  <a:pt x="1672" y="53"/>
                </a:cubicBezTo>
                <a:cubicBezTo>
                  <a:pt x="1672" y="121"/>
                  <a:pt x="1672" y="121"/>
                  <a:pt x="1672" y="121"/>
                </a:cubicBezTo>
                <a:cubicBezTo>
                  <a:pt x="1815" y="121"/>
                  <a:pt x="1815" y="121"/>
                  <a:pt x="1815" y="121"/>
                </a:cubicBezTo>
                <a:cubicBezTo>
                  <a:pt x="1815" y="172"/>
                  <a:pt x="1815" y="172"/>
                  <a:pt x="1815" y="172"/>
                </a:cubicBezTo>
                <a:cubicBezTo>
                  <a:pt x="1672" y="172"/>
                  <a:pt x="1672" y="172"/>
                  <a:pt x="1672" y="172"/>
                </a:cubicBezTo>
                <a:cubicBezTo>
                  <a:pt x="1672" y="247"/>
                  <a:pt x="1672" y="247"/>
                  <a:pt x="1672" y="247"/>
                </a:cubicBezTo>
                <a:cubicBezTo>
                  <a:pt x="1888" y="247"/>
                  <a:pt x="1888" y="247"/>
                  <a:pt x="1888" y="247"/>
                </a:cubicBezTo>
                <a:cubicBezTo>
                  <a:pt x="1888" y="298"/>
                  <a:pt x="1888" y="298"/>
                  <a:pt x="1888" y="298"/>
                </a:cubicBezTo>
                <a:cubicBezTo>
                  <a:pt x="1609" y="298"/>
                  <a:pt x="1609" y="298"/>
                  <a:pt x="1609" y="298"/>
                </a:cubicBezTo>
                <a:cubicBezTo>
                  <a:pt x="1609" y="6"/>
                  <a:pt x="1609" y="6"/>
                  <a:pt x="1609" y="6"/>
                </a:cubicBezTo>
                <a:cubicBezTo>
                  <a:pt x="1884" y="6"/>
                  <a:pt x="1884" y="6"/>
                  <a:pt x="1884" y="6"/>
                </a:cubicBezTo>
                <a:lnTo>
                  <a:pt x="1884" y="53"/>
                </a:lnTo>
                <a:close/>
                <a:moveTo>
                  <a:pt x="4051" y="53"/>
                </a:moveTo>
                <a:cubicBezTo>
                  <a:pt x="3839" y="53"/>
                  <a:pt x="3839" y="53"/>
                  <a:pt x="3839" y="53"/>
                </a:cubicBezTo>
                <a:cubicBezTo>
                  <a:pt x="3839" y="121"/>
                  <a:pt x="3839" y="121"/>
                  <a:pt x="3839" y="121"/>
                </a:cubicBezTo>
                <a:cubicBezTo>
                  <a:pt x="3982" y="121"/>
                  <a:pt x="3982" y="121"/>
                  <a:pt x="3982" y="121"/>
                </a:cubicBezTo>
                <a:cubicBezTo>
                  <a:pt x="3982" y="172"/>
                  <a:pt x="3982" y="172"/>
                  <a:pt x="3982" y="172"/>
                </a:cubicBezTo>
                <a:cubicBezTo>
                  <a:pt x="3839" y="172"/>
                  <a:pt x="3839" y="172"/>
                  <a:pt x="3839" y="172"/>
                </a:cubicBezTo>
                <a:cubicBezTo>
                  <a:pt x="3839" y="247"/>
                  <a:pt x="3839" y="247"/>
                  <a:pt x="3839" y="247"/>
                </a:cubicBezTo>
                <a:cubicBezTo>
                  <a:pt x="4054" y="247"/>
                  <a:pt x="4054" y="247"/>
                  <a:pt x="4054" y="247"/>
                </a:cubicBezTo>
                <a:cubicBezTo>
                  <a:pt x="4054" y="298"/>
                  <a:pt x="4054" y="298"/>
                  <a:pt x="4054" y="298"/>
                </a:cubicBezTo>
                <a:cubicBezTo>
                  <a:pt x="3775" y="298"/>
                  <a:pt x="3775" y="298"/>
                  <a:pt x="3775" y="298"/>
                </a:cubicBezTo>
                <a:cubicBezTo>
                  <a:pt x="3775" y="6"/>
                  <a:pt x="3775" y="6"/>
                  <a:pt x="3775" y="6"/>
                </a:cubicBezTo>
                <a:cubicBezTo>
                  <a:pt x="4051" y="6"/>
                  <a:pt x="4051" y="6"/>
                  <a:pt x="4051" y="6"/>
                </a:cubicBezTo>
                <a:lnTo>
                  <a:pt x="4051" y="53"/>
                </a:lnTo>
                <a:close/>
                <a:moveTo>
                  <a:pt x="196" y="9"/>
                </a:moveTo>
                <a:cubicBezTo>
                  <a:pt x="129" y="205"/>
                  <a:pt x="129" y="205"/>
                  <a:pt x="129" y="205"/>
                </a:cubicBezTo>
                <a:cubicBezTo>
                  <a:pt x="60" y="9"/>
                  <a:pt x="60" y="9"/>
                  <a:pt x="60" y="9"/>
                </a:cubicBezTo>
                <a:cubicBezTo>
                  <a:pt x="0" y="9"/>
                  <a:pt x="0" y="9"/>
                  <a:pt x="0" y="9"/>
                </a:cubicBezTo>
                <a:cubicBezTo>
                  <a:pt x="104" y="297"/>
                  <a:pt x="104" y="297"/>
                  <a:pt x="104" y="297"/>
                </a:cubicBezTo>
                <a:cubicBezTo>
                  <a:pt x="151" y="297"/>
                  <a:pt x="151" y="297"/>
                  <a:pt x="151" y="297"/>
                </a:cubicBezTo>
                <a:cubicBezTo>
                  <a:pt x="151" y="297"/>
                  <a:pt x="219" y="94"/>
                  <a:pt x="222" y="84"/>
                </a:cubicBezTo>
                <a:cubicBezTo>
                  <a:pt x="225" y="94"/>
                  <a:pt x="295" y="297"/>
                  <a:pt x="295" y="297"/>
                </a:cubicBezTo>
                <a:cubicBezTo>
                  <a:pt x="340" y="297"/>
                  <a:pt x="340" y="297"/>
                  <a:pt x="340" y="297"/>
                </a:cubicBezTo>
                <a:cubicBezTo>
                  <a:pt x="441" y="9"/>
                  <a:pt x="441" y="9"/>
                  <a:pt x="441" y="9"/>
                </a:cubicBezTo>
                <a:cubicBezTo>
                  <a:pt x="383" y="9"/>
                  <a:pt x="383" y="9"/>
                  <a:pt x="383" y="9"/>
                </a:cubicBezTo>
                <a:cubicBezTo>
                  <a:pt x="318" y="205"/>
                  <a:pt x="318" y="205"/>
                  <a:pt x="318" y="205"/>
                </a:cubicBezTo>
                <a:cubicBezTo>
                  <a:pt x="251" y="9"/>
                  <a:pt x="251" y="9"/>
                  <a:pt x="251" y="9"/>
                </a:cubicBezTo>
                <a:lnTo>
                  <a:pt x="196" y="9"/>
                </a:lnTo>
                <a:close/>
                <a:moveTo>
                  <a:pt x="808" y="119"/>
                </a:moveTo>
                <a:cubicBezTo>
                  <a:pt x="808" y="6"/>
                  <a:pt x="808" y="6"/>
                  <a:pt x="808" y="6"/>
                </a:cubicBezTo>
                <a:cubicBezTo>
                  <a:pt x="872" y="6"/>
                  <a:pt x="872" y="6"/>
                  <a:pt x="872" y="6"/>
                </a:cubicBezTo>
                <a:cubicBezTo>
                  <a:pt x="872" y="298"/>
                  <a:pt x="872" y="298"/>
                  <a:pt x="872" y="298"/>
                </a:cubicBezTo>
                <a:cubicBezTo>
                  <a:pt x="808" y="298"/>
                  <a:pt x="808" y="298"/>
                  <a:pt x="808" y="298"/>
                </a:cubicBezTo>
                <a:cubicBezTo>
                  <a:pt x="808" y="174"/>
                  <a:pt x="808" y="174"/>
                  <a:pt x="808" y="174"/>
                </a:cubicBezTo>
                <a:cubicBezTo>
                  <a:pt x="629" y="174"/>
                  <a:pt x="629" y="174"/>
                  <a:pt x="629" y="174"/>
                </a:cubicBezTo>
                <a:cubicBezTo>
                  <a:pt x="629" y="298"/>
                  <a:pt x="629" y="298"/>
                  <a:pt x="629" y="298"/>
                </a:cubicBezTo>
                <a:cubicBezTo>
                  <a:pt x="565" y="298"/>
                  <a:pt x="565" y="298"/>
                  <a:pt x="565" y="298"/>
                </a:cubicBezTo>
                <a:cubicBezTo>
                  <a:pt x="565" y="6"/>
                  <a:pt x="565" y="6"/>
                  <a:pt x="565" y="6"/>
                </a:cubicBezTo>
                <a:cubicBezTo>
                  <a:pt x="629" y="6"/>
                  <a:pt x="629" y="6"/>
                  <a:pt x="629" y="6"/>
                </a:cubicBezTo>
                <a:cubicBezTo>
                  <a:pt x="629" y="119"/>
                  <a:pt x="629" y="119"/>
                  <a:pt x="629" y="119"/>
                </a:cubicBezTo>
                <a:lnTo>
                  <a:pt x="808" y="119"/>
                </a:lnTo>
                <a:close/>
                <a:moveTo>
                  <a:pt x="1020" y="5"/>
                </a:moveTo>
                <a:cubicBezTo>
                  <a:pt x="1083" y="5"/>
                  <a:pt x="1083" y="5"/>
                  <a:pt x="1083" y="5"/>
                </a:cubicBezTo>
                <a:cubicBezTo>
                  <a:pt x="1083" y="298"/>
                  <a:pt x="1083" y="298"/>
                  <a:pt x="1083" y="298"/>
                </a:cubicBezTo>
                <a:cubicBezTo>
                  <a:pt x="1020" y="298"/>
                  <a:pt x="1020" y="298"/>
                  <a:pt x="1020" y="298"/>
                </a:cubicBezTo>
                <a:lnTo>
                  <a:pt x="1020" y="5"/>
                </a:lnTo>
                <a:close/>
                <a:moveTo>
                  <a:pt x="1380" y="298"/>
                </a:moveTo>
                <a:cubicBezTo>
                  <a:pt x="1316" y="298"/>
                  <a:pt x="1316" y="298"/>
                  <a:pt x="1316" y="298"/>
                </a:cubicBezTo>
                <a:cubicBezTo>
                  <a:pt x="1316" y="57"/>
                  <a:pt x="1316" y="57"/>
                  <a:pt x="1316" y="57"/>
                </a:cubicBezTo>
                <a:cubicBezTo>
                  <a:pt x="1199" y="57"/>
                  <a:pt x="1199" y="57"/>
                  <a:pt x="1199" y="57"/>
                </a:cubicBezTo>
                <a:cubicBezTo>
                  <a:pt x="1199" y="6"/>
                  <a:pt x="1199" y="6"/>
                  <a:pt x="1199" y="6"/>
                </a:cubicBezTo>
                <a:cubicBezTo>
                  <a:pt x="1496" y="6"/>
                  <a:pt x="1496" y="6"/>
                  <a:pt x="1496" y="6"/>
                </a:cubicBezTo>
                <a:cubicBezTo>
                  <a:pt x="1496" y="57"/>
                  <a:pt x="1496" y="57"/>
                  <a:pt x="1496" y="57"/>
                </a:cubicBezTo>
                <a:cubicBezTo>
                  <a:pt x="1380" y="57"/>
                  <a:pt x="1380" y="57"/>
                  <a:pt x="1380" y="57"/>
                </a:cubicBezTo>
                <a:lnTo>
                  <a:pt x="1380" y="298"/>
                </a:lnTo>
                <a:close/>
                <a:moveTo>
                  <a:pt x="2613" y="46"/>
                </a:moveTo>
                <a:cubicBezTo>
                  <a:pt x="2586" y="73"/>
                  <a:pt x="2571" y="110"/>
                  <a:pt x="2571" y="152"/>
                </a:cubicBezTo>
                <a:cubicBezTo>
                  <a:pt x="2571" y="256"/>
                  <a:pt x="2653" y="302"/>
                  <a:pt x="2734" y="302"/>
                </a:cubicBezTo>
                <a:cubicBezTo>
                  <a:pt x="2797" y="302"/>
                  <a:pt x="2851" y="265"/>
                  <a:pt x="2851" y="265"/>
                </a:cubicBezTo>
                <a:cubicBezTo>
                  <a:pt x="2852" y="264"/>
                  <a:pt x="2852" y="264"/>
                  <a:pt x="2852" y="264"/>
                </a:cubicBezTo>
                <a:cubicBezTo>
                  <a:pt x="2828" y="221"/>
                  <a:pt x="2828" y="221"/>
                  <a:pt x="2828" y="221"/>
                </a:cubicBezTo>
                <a:cubicBezTo>
                  <a:pt x="2827" y="222"/>
                  <a:pt x="2827" y="222"/>
                  <a:pt x="2827" y="222"/>
                </a:cubicBezTo>
                <a:cubicBezTo>
                  <a:pt x="2827" y="222"/>
                  <a:pt x="2792" y="249"/>
                  <a:pt x="2734" y="249"/>
                </a:cubicBezTo>
                <a:cubicBezTo>
                  <a:pt x="2683" y="249"/>
                  <a:pt x="2629" y="218"/>
                  <a:pt x="2629" y="151"/>
                </a:cubicBezTo>
                <a:cubicBezTo>
                  <a:pt x="2629" y="85"/>
                  <a:pt x="2682" y="50"/>
                  <a:pt x="2734" y="50"/>
                </a:cubicBezTo>
                <a:cubicBezTo>
                  <a:pt x="2782" y="50"/>
                  <a:pt x="2826" y="75"/>
                  <a:pt x="2827" y="75"/>
                </a:cubicBezTo>
                <a:cubicBezTo>
                  <a:pt x="2828" y="76"/>
                  <a:pt x="2828" y="76"/>
                  <a:pt x="2828" y="76"/>
                </a:cubicBezTo>
                <a:cubicBezTo>
                  <a:pt x="2851" y="28"/>
                  <a:pt x="2851" y="28"/>
                  <a:pt x="2851" y="28"/>
                </a:cubicBezTo>
                <a:cubicBezTo>
                  <a:pt x="2851" y="28"/>
                  <a:pt x="2802" y="0"/>
                  <a:pt x="2734" y="0"/>
                </a:cubicBezTo>
                <a:cubicBezTo>
                  <a:pt x="2686" y="0"/>
                  <a:pt x="2643" y="16"/>
                  <a:pt x="2613" y="46"/>
                </a:cubicBezTo>
                <a:moveTo>
                  <a:pt x="3013" y="298"/>
                </a:moveTo>
                <a:cubicBezTo>
                  <a:pt x="3042" y="235"/>
                  <a:pt x="3042" y="235"/>
                  <a:pt x="3042" y="235"/>
                </a:cubicBezTo>
                <a:cubicBezTo>
                  <a:pt x="3175" y="235"/>
                  <a:pt x="3175" y="235"/>
                  <a:pt x="3175" y="235"/>
                </a:cubicBezTo>
                <a:cubicBezTo>
                  <a:pt x="3205" y="298"/>
                  <a:pt x="3205" y="298"/>
                  <a:pt x="3205" y="298"/>
                </a:cubicBezTo>
                <a:cubicBezTo>
                  <a:pt x="3285" y="298"/>
                  <a:pt x="3285" y="298"/>
                  <a:pt x="3285" y="298"/>
                </a:cubicBezTo>
                <a:cubicBezTo>
                  <a:pt x="3130" y="6"/>
                  <a:pt x="3130" y="6"/>
                  <a:pt x="3130" y="6"/>
                </a:cubicBezTo>
                <a:cubicBezTo>
                  <a:pt x="3082" y="6"/>
                  <a:pt x="3082" y="6"/>
                  <a:pt x="3082" y="6"/>
                </a:cubicBezTo>
                <a:cubicBezTo>
                  <a:pt x="2937" y="298"/>
                  <a:pt x="2937" y="298"/>
                  <a:pt x="2937" y="298"/>
                </a:cubicBezTo>
                <a:lnTo>
                  <a:pt x="3013" y="298"/>
                </a:lnTo>
                <a:close/>
                <a:moveTo>
                  <a:pt x="3108" y="81"/>
                </a:moveTo>
                <a:cubicBezTo>
                  <a:pt x="3151" y="185"/>
                  <a:pt x="3151" y="185"/>
                  <a:pt x="3151" y="185"/>
                </a:cubicBezTo>
                <a:cubicBezTo>
                  <a:pt x="3065" y="185"/>
                  <a:pt x="3065" y="185"/>
                  <a:pt x="3065" y="185"/>
                </a:cubicBezTo>
                <a:lnTo>
                  <a:pt x="3108" y="81"/>
                </a:lnTo>
                <a:close/>
                <a:moveTo>
                  <a:pt x="3379" y="270"/>
                </a:moveTo>
                <a:cubicBezTo>
                  <a:pt x="3400" y="222"/>
                  <a:pt x="3400" y="222"/>
                  <a:pt x="3400" y="222"/>
                </a:cubicBezTo>
                <a:cubicBezTo>
                  <a:pt x="3400" y="222"/>
                  <a:pt x="3447" y="253"/>
                  <a:pt x="3506" y="253"/>
                </a:cubicBezTo>
                <a:cubicBezTo>
                  <a:pt x="3531" y="254"/>
                  <a:pt x="3596" y="248"/>
                  <a:pt x="3596" y="214"/>
                </a:cubicBezTo>
                <a:cubicBezTo>
                  <a:pt x="3597" y="146"/>
                  <a:pt x="3370" y="229"/>
                  <a:pt x="3371" y="93"/>
                </a:cubicBezTo>
                <a:cubicBezTo>
                  <a:pt x="3372" y="47"/>
                  <a:pt x="3415" y="1"/>
                  <a:pt x="3508" y="2"/>
                </a:cubicBezTo>
                <a:cubicBezTo>
                  <a:pt x="3585" y="3"/>
                  <a:pt x="3638" y="33"/>
                  <a:pt x="3638" y="33"/>
                </a:cubicBezTo>
                <a:cubicBezTo>
                  <a:pt x="3615" y="78"/>
                  <a:pt x="3615" y="78"/>
                  <a:pt x="3615" y="78"/>
                </a:cubicBezTo>
                <a:cubicBezTo>
                  <a:pt x="3615" y="78"/>
                  <a:pt x="3567" y="51"/>
                  <a:pt x="3509" y="50"/>
                </a:cubicBezTo>
                <a:cubicBezTo>
                  <a:pt x="3476" y="50"/>
                  <a:pt x="3435" y="59"/>
                  <a:pt x="3435" y="83"/>
                </a:cubicBezTo>
                <a:cubicBezTo>
                  <a:pt x="3434" y="154"/>
                  <a:pt x="3661" y="74"/>
                  <a:pt x="3660" y="207"/>
                </a:cubicBezTo>
                <a:cubicBezTo>
                  <a:pt x="3659" y="284"/>
                  <a:pt x="3567" y="302"/>
                  <a:pt x="3507" y="301"/>
                </a:cubicBezTo>
                <a:cubicBezTo>
                  <a:pt x="3419" y="301"/>
                  <a:pt x="3379" y="270"/>
                  <a:pt x="3379" y="270"/>
                </a:cubicBezTo>
              </a:path>
            </a:pathLst>
          </a:custGeom>
          <a:solidFill>
            <a:schemeClr val="tx2"/>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GB" sz="1350"/>
          </a:p>
        </p:txBody>
      </p:sp>
      <p:cxnSp>
        <p:nvCxnSpPr>
          <p:cNvPr id="2055" name="Straight Connector 15"/>
          <p:cNvCxnSpPr>
            <a:cxnSpLocks noChangeShapeType="1"/>
          </p:cNvCxnSpPr>
          <p:nvPr>
            <p:custDataLst>
              <p:tags r:id="rId30"/>
            </p:custDataLst>
          </p:nvPr>
        </p:nvCxnSpPr>
        <p:spPr bwMode="auto">
          <a:xfrm>
            <a:off x="-3572" y="4854179"/>
            <a:ext cx="6858001" cy="0"/>
          </a:xfrm>
          <a:prstGeom prst="line">
            <a:avLst/>
          </a:prstGeom>
          <a:noFill/>
          <a:ln w="6350" algn="ctr">
            <a:solidFill>
              <a:schemeClr val="accent2"/>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087421367"/>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 id="2147483744" r:id="rId18"/>
    <p:sldLayoutId id="2147483745" r:id="rId19"/>
    <p:sldLayoutId id="2147483746" r:id="rId20"/>
    <p:sldLayoutId id="2147483747" r:id="rId21"/>
    <p:sldLayoutId id="2147483748" r:id="rId22"/>
    <p:sldLayoutId id="2147483749" r:id="rId23"/>
  </p:sldLayoutIdLst>
  <p:transition/>
  <p:hf hdr="0" ftr="0" dt="0"/>
  <p:txStyles>
    <p:titleStyle>
      <a:lvl1pPr algn="l" defTabSz="514350" rtl="0" eaLnBrk="0" fontAlgn="base" hangingPunct="0">
        <a:lnSpc>
          <a:spcPct val="90000"/>
        </a:lnSpc>
        <a:spcBef>
          <a:spcPct val="0"/>
        </a:spcBef>
        <a:spcAft>
          <a:spcPct val="0"/>
        </a:spcAft>
        <a:defRPr sz="2250" kern="1200">
          <a:solidFill>
            <a:schemeClr val="accent1"/>
          </a:solidFill>
          <a:latin typeface="Arial"/>
          <a:ea typeface="+mj-ea"/>
          <a:cs typeface="+mj-cs"/>
        </a:defRPr>
      </a:lvl1pPr>
      <a:lvl2pPr algn="l" defTabSz="514350" rtl="0" eaLnBrk="0" fontAlgn="base" hangingPunct="0">
        <a:lnSpc>
          <a:spcPct val="90000"/>
        </a:lnSpc>
        <a:spcBef>
          <a:spcPct val="0"/>
        </a:spcBef>
        <a:spcAft>
          <a:spcPct val="0"/>
        </a:spcAft>
        <a:defRPr sz="2250">
          <a:solidFill>
            <a:schemeClr val="accent1"/>
          </a:solidFill>
          <a:latin typeface="Arial" panose="020B0604020202020204" pitchFamily="34" charset="0"/>
          <a:cs typeface="Arial" panose="020B0604020202020204" pitchFamily="34" charset="0"/>
        </a:defRPr>
      </a:lvl2pPr>
      <a:lvl3pPr algn="l" defTabSz="514350" rtl="0" eaLnBrk="0" fontAlgn="base" hangingPunct="0">
        <a:lnSpc>
          <a:spcPct val="90000"/>
        </a:lnSpc>
        <a:spcBef>
          <a:spcPct val="0"/>
        </a:spcBef>
        <a:spcAft>
          <a:spcPct val="0"/>
        </a:spcAft>
        <a:defRPr sz="2250">
          <a:solidFill>
            <a:schemeClr val="accent1"/>
          </a:solidFill>
          <a:latin typeface="Arial" panose="020B0604020202020204" pitchFamily="34" charset="0"/>
          <a:cs typeface="Arial" panose="020B0604020202020204" pitchFamily="34" charset="0"/>
        </a:defRPr>
      </a:lvl3pPr>
      <a:lvl4pPr algn="l" defTabSz="514350" rtl="0" eaLnBrk="0" fontAlgn="base" hangingPunct="0">
        <a:lnSpc>
          <a:spcPct val="90000"/>
        </a:lnSpc>
        <a:spcBef>
          <a:spcPct val="0"/>
        </a:spcBef>
        <a:spcAft>
          <a:spcPct val="0"/>
        </a:spcAft>
        <a:defRPr sz="2250">
          <a:solidFill>
            <a:schemeClr val="accent1"/>
          </a:solidFill>
          <a:latin typeface="Arial" panose="020B0604020202020204" pitchFamily="34" charset="0"/>
          <a:cs typeface="Arial" panose="020B0604020202020204" pitchFamily="34" charset="0"/>
        </a:defRPr>
      </a:lvl4pPr>
      <a:lvl5pPr algn="l" defTabSz="514350" rtl="0" eaLnBrk="0" fontAlgn="base" hangingPunct="0">
        <a:lnSpc>
          <a:spcPct val="90000"/>
        </a:lnSpc>
        <a:spcBef>
          <a:spcPct val="0"/>
        </a:spcBef>
        <a:spcAft>
          <a:spcPct val="0"/>
        </a:spcAft>
        <a:defRPr sz="2250">
          <a:solidFill>
            <a:schemeClr val="accent1"/>
          </a:solidFill>
          <a:latin typeface="Arial" panose="020B0604020202020204" pitchFamily="34" charset="0"/>
          <a:cs typeface="Arial" panose="020B0604020202020204" pitchFamily="34" charset="0"/>
        </a:defRPr>
      </a:lvl5pPr>
      <a:lvl6pPr marL="342900" algn="l" defTabSz="514350" rtl="0" eaLnBrk="0" fontAlgn="base" hangingPunct="0">
        <a:lnSpc>
          <a:spcPct val="90000"/>
        </a:lnSpc>
        <a:spcBef>
          <a:spcPct val="0"/>
        </a:spcBef>
        <a:spcAft>
          <a:spcPct val="0"/>
        </a:spcAft>
        <a:buSzTx/>
        <a:defRPr sz="2250">
          <a:solidFill>
            <a:schemeClr val="accent1"/>
          </a:solidFill>
          <a:latin typeface="Arial" panose="020B0604020202020204" pitchFamily="34" charset="0"/>
          <a:cs typeface="Arial" panose="020B0604020202020204" pitchFamily="34" charset="0"/>
        </a:defRPr>
      </a:lvl6pPr>
      <a:lvl7pPr marL="685800" algn="l" defTabSz="514350" rtl="0" eaLnBrk="0" fontAlgn="base" hangingPunct="0">
        <a:lnSpc>
          <a:spcPct val="90000"/>
        </a:lnSpc>
        <a:spcBef>
          <a:spcPct val="0"/>
        </a:spcBef>
        <a:spcAft>
          <a:spcPct val="0"/>
        </a:spcAft>
        <a:buSzTx/>
        <a:defRPr sz="2250">
          <a:solidFill>
            <a:schemeClr val="accent1"/>
          </a:solidFill>
          <a:latin typeface="Arial" panose="020B0604020202020204" pitchFamily="34" charset="0"/>
          <a:cs typeface="Arial" panose="020B0604020202020204" pitchFamily="34" charset="0"/>
        </a:defRPr>
      </a:lvl7pPr>
      <a:lvl8pPr marL="1028700" algn="l" defTabSz="514350" rtl="0" eaLnBrk="0" fontAlgn="base" hangingPunct="0">
        <a:lnSpc>
          <a:spcPct val="90000"/>
        </a:lnSpc>
        <a:spcBef>
          <a:spcPct val="0"/>
        </a:spcBef>
        <a:spcAft>
          <a:spcPct val="0"/>
        </a:spcAft>
        <a:buSzTx/>
        <a:defRPr sz="2250">
          <a:solidFill>
            <a:schemeClr val="accent1"/>
          </a:solidFill>
          <a:latin typeface="Arial" panose="020B0604020202020204" pitchFamily="34" charset="0"/>
          <a:cs typeface="Arial" panose="020B0604020202020204" pitchFamily="34" charset="0"/>
        </a:defRPr>
      </a:lvl8pPr>
      <a:lvl9pPr marL="1371600" algn="l" defTabSz="514350" rtl="0" eaLnBrk="0" fontAlgn="base" hangingPunct="0">
        <a:lnSpc>
          <a:spcPct val="90000"/>
        </a:lnSpc>
        <a:spcBef>
          <a:spcPct val="0"/>
        </a:spcBef>
        <a:spcAft>
          <a:spcPct val="0"/>
        </a:spcAft>
        <a:buSzTx/>
        <a:defRPr sz="2250">
          <a:solidFill>
            <a:schemeClr val="accent1"/>
          </a:solidFill>
          <a:latin typeface="Arial" panose="020B0604020202020204" pitchFamily="34" charset="0"/>
          <a:cs typeface="Arial" panose="020B0604020202020204" pitchFamily="34" charset="0"/>
        </a:defRPr>
      </a:lvl9pPr>
    </p:titleStyle>
    <p:bodyStyle>
      <a:lvl1pPr algn="l" defTabSz="514350" rtl="0" eaLnBrk="0" fontAlgn="base" hangingPunct="0">
        <a:spcBef>
          <a:spcPts val="450"/>
        </a:spcBef>
        <a:spcAft>
          <a:spcPts val="450"/>
        </a:spcAft>
        <a:buFont typeface="Arial" panose="020B0604020202020204" pitchFamily="34" charset="0"/>
        <a:defRPr sz="825" b="1" kern="1200">
          <a:solidFill>
            <a:schemeClr val="tx2"/>
          </a:solidFill>
          <a:latin typeface="+mn-lt"/>
          <a:ea typeface="+mn-ea"/>
          <a:cs typeface="+mn-cs"/>
        </a:defRPr>
      </a:lvl1pPr>
      <a:lvl2pPr algn="l" defTabSz="514350" rtl="0" eaLnBrk="0" fontAlgn="base" hangingPunct="0">
        <a:spcBef>
          <a:spcPts val="225"/>
        </a:spcBef>
        <a:spcAft>
          <a:spcPts val="450"/>
        </a:spcAft>
        <a:buFont typeface="Arial" panose="020B0604020202020204" pitchFamily="34" charset="0"/>
        <a:defRPr sz="750" kern="1200">
          <a:solidFill>
            <a:schemeClr val="tx1"/>
          </a:solidFill>
          <a:latin typeface="+mn-lt"/>
          <a:ea typeface="+mn-ea"/>
          <a:cs typeface="+mn-cs"/>
        </a:defRPr>
      </a:lvl2pPr>
      <a:lvl3pPr marL="129779" indent="-129779" algn="l" defTabSz="514350" rtl="0" eaLnBrk="0" fontAlgn="base" hangingPunct="0">
        <a:spcBef>
          <a:spcPts val="225"/>
        </a:spcBef>
        <a:spcAft>
          <a:spcPts val="450"/>
        </a:spcAft>
        <a:buClr>
          <a:schemeClr val="tx2"/>
        </a:buClr>
        <a:buFont typeface="Wingdings" panose="05000000000000000000" pitchFamily="2" charset="2"/>
        <a:buChar char=""/>
        <a:defRPr sz="750" kern="1200">
          <a:solidFill>
            <a:schemeClr val="tx1"/>
          </a:solidFill>
          <a:latin typeface="+mn-lt"/>
          <a:ea typeface="+mn-ea"/>
          <a:cs typeface="+mn-cs"/>
        </a:defRPr>
      </a:lvl3pPr>
      <a:lvl4pPr marL="259556" indent="-129779" algn="l" defTabSz="514350" rtl="0" eaLnBrk="0" fontAlgn="base" hangingPunct="0">
        <a:spcBef>
          <a:spcPts val="225"/>
        </a:spcBef>
        <a:spcAft>
          <a:spcPts val="450"/>
        </a:spcAft>
        <a:buFont typeface="Arial" panose="020B0604020202020204" pitchFamily="34" charset="0"/>
        <a:buChar char="•"/>
        <a:defRPr sz="750" kern="1200">
          <a:solidFill>
            <a:schemeClr val="tx1"/>
          </a:solidFill>
          <a:latin typeface="+mn-lt"/>
          <a:ea typeface="+mn-ea"/>
          <a:cs typeface="+mn-cs"/>
        </a:defRPr>
      </a:lvl4pPr>
      <a:lvl5pPr marL="383381" indent="-129779" algn="l" defTabSz="514350" rtl="0" eaLnBrk="0" fontAlgn="base" hangingPunct="0">
        <a:spcBef>
          <a:spcPts val="225"/>
        </a:spcBef>
        <a:spcAft>
          <a:spcPts val="450"/>
        </a:spcAft>
        <a:buFont typeface="Arial" panose="020B0604020202020204" pitchFamily="34" charset="0"/>
        <a:buChar char="–"/>
        <a:defRPr sz="750" kern="1200">
          <a:solidFill>
            <a:schemeClr val="tx1"/>
          </a:solidFill>
          <a:latin typeface="+mn-lt"/>
          <a:ea typeface="+mn-ea"/>
          <a:cs typeface="+mn-cs"/>
        </a:defRPr>
      </a:lvl5pPr>
      <a:lvl6pPr marL="1414499" indent="-128591" algn="l" defTabSz="51436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80" indent="-128591" algn="l" defTabSz="51436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61" indent="-128591" algn="l" defTabSz="51436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6042" indent="-128591" algn="l" defTabSz="514363"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indent="0" algn="l" defTabSz="514363" rtl="0" eaLnBrk="1" fontAlgn="base" latinLnBrk="0" hangingPunct="1">
        <a:lnSpc>
          <a:spcPct val="100000"/>
        </a:lnSpc>
        <a:spcBef>
          <a:spcPct val="0"/>
        </a:spcBef>
        <a:spcAft>
          <a:spcPct val="0"/>
        </a:spcAft>
        <a:buClrTx/>
        <a:buSzTx/>
        <a:buFontTx/>
        <a:buNone/>
        <a:defRPr kumimoji="0" sz="1013" b="0" i="0" u="none" kern="1200" baseline="0">
          <a:solidFill>
            <a:schemeClr val="tx1"/>
          </a:solidFill>
          <a:effectLst/>
          <a:latin typeface="+mn-lt"/>
          <a:ea typeface="+mn-ea"/>
          <a:cs typeface="+mn-cs"/>
        </a:defRPr>
      </a:lvl1pPr>
      <a:lvl2pPr marL="257182" indent="0" algn="l" defTabSz="514363" rtl="0" eaLnBrk="1" fontAlgn="base" latinLnBrk="0" hangingPunct="1">
        <a:lnSpc>
          <a:spcPct val="100000"/>
        </a:lnSpc>
        <a:spcBef>
          <a:spcPct val="0"/>
        </a:spcBef>
        <a:spcAft>
          <a:spcPct val="0"/>
        </a:spcAft>
        <a:buClrTx/>
        <a:buSzTx/>
        <a:buFontTx/>
        <a:buNone/>
        <a:defRPr kumimoji="0" sz="1013" b="0" i="0" u="none" kern="1200" baseline="0">
          <a:solidFill>
            <a:schemeClr val="tx1"/>
          </a:solidFill>
          <a:effectLst/>
          <a:latin typeface="+mn-lt"/>
          <a:ea typeface="+mn-ea"/>
          <a:cs typeface="+mn-cs"/>
        </a:defRPr>
      </a:lvl2pPr>
      <a:lvl3pPr marL="514363" indent="0" algn="l" defTabSz="514363" rtl="0" eaLnBrk="1" fontAlgn="base" latinLnBrk="0" hangingPunct="1">
        <a:lnSpc>
          <a:spcPct val="100000"/>
        </a:lnSpc>
        <a:spcBef>
          <a:spcPct val="0"/>
        </a:spcBef>
        <a:spcAft>
          <a:spcPct val="0"/>
        </a:spcAft>
        <a:buClrTx/>
        <a:buSzTx/>
        <a:buFontTx/>
        <a:buNone/>
        <a:defRPr kumimoji="0" sz="1013" b="0" i="0" u="none" kern="1200" baseline="0">
          <a:solidFill>
            <a:schemeClr val="tx1"/>
          </a:solidFill>
          <a:effectLst/>
          <a:latin typeface="+mn-lt"/>
          <a:ea typeface="+mn-ea"/>
          <a:cs typeface="+mn-cs"/>
        </a:defRPr>
      </a:lvl3pPr>
      <a:lvl4pPr marL="771545" indent="0" algn="l" defTabSz="514363" rtl="0" eaLnBrk="1" fontAlgn="base" latinLnBrk="0" hangingPunct="1">
        <a:lnSpc>
          <a:spcPct val="100000"/>
        </a:lnSpc>
        <a:spcBef>
          <a:spcPct val="0"/>
        </a:spcBef>
        <a:spcAft>
          <a:spcPct val="0"/>
        </a:spcAft>
        <a:buClrTx/>
        <a:buSzTx/>
        <a:buFontTx/>
        <a:buNone/>
        <a:defRPr kumimoji="0" sz="1013" b="0" i="0" u="none" kern="1200" baseline="0">
          <a:solidFill>
            <a:schemeClr val="tx1"/>
          </a:solidFill>
          <a:effectLst/>
          <a:latin typeface="+mn-lt"/>
          <a:ea typeface="+mn-ea"/>
          <a:cs typeface="+mn-cs"/>
        </a:defRPr>
      </a:lvl4pPr>
      <a:lvl5pPr marL="1028726" indent="0" algn="l" defTabSz="514363" rtl="0" eaLnBrk="1" fontAlgn="base" latinLnBrk="0" hangingPunct="1">
        <a:lnSpc>
          <a:spcPct val="100000"/>
        </a:lnSpc>
        <a:spcBef>
          <a:spcPct val="0"/>
        </a:spcBef>
        <a:spcAft>
          <a:spcPct val="0"/>
        </a:spcAft>
        <a:buClrTx/>
        <a:buSzTx/>
        <a:buFontTx/>
        <a:buNone/>
        <a:defRPr kumimoji="0" sz="1013" b="0" i="0" u="none" kern="1200" baseline="0">
          <a:solidFill>
            <a:schemeClr val="tx1"/>
          </a:solidFill>
          <a:effectLst/>
          <a:latin typeface="+mn-lt"/>
          <a:ea typeface="+mn-ea"/>
          <a:cs typeface="+mn-cs"/>
        </a:defRPr>
      </a:lvl5pPr>
      <a:lvl6pPr marL="1285907" algn="l" defTabSz="514363" rtl="0" eaLnBrk="1" latinLnBrk="0" hangingPunct="1">
        <a:defRPr sz="1013" kern="1200">
          <a:solidFill>
            <a:schemeClr val="tx1"/>
          </a:solidFill>
          <a:latin typeface="+mn-lt"/>
          <a:ea typeface="+mn-ea"/>
          <a:cs typeface="+mn-cs"/>
        </a:defRPr>
      </a:lvl6pPr>
      <a:lvl7pPr marL="1543088" algn="l" defTabSz="514363" rtl="0" eaLnBrk="1" latinLnBrk="0" hangingPunct="1">
        <a:defRPr sz="1013" kern="1200">
          <a:solidFill>
            <a:schemeClr val="tx1"/>
          </a:solidFill>
          <a:latin typeface="+mn-lt"/>
          <a:ea typeface="+mn-ea"/>
          <a:cs typeface="+mn-cs"/>
        </a:defRPr>
      </a:lvl7pPr>
      <a:lvl8pPr marL="1800270" algn="l" defTabSz="514363" rtl="0" eaLnBrk="1" latinLnBrk="0" hangingPunct="1">
        <a:defRPr sz="1013" kern="1200">
          <a:solidFill>
            <a:schemeClr val="tx1"/>
          </a:solidFill>
          <a:latin typeface="+mn-lt"/>
          <a:ea typeface="+mn-ea"/>
          <a:cs typeface="+mn-cs"/>
        </a:defRPr>
      </a:lvl8pPr>
      <a:lvl9pPr marL="2057452" algn="l" defTabSz="514363"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3.xml"/><Relationship Id="rId5" Type="http://schemas.openxmlformats.org/officeDocument/2006/relationships/image" Target="../media/image10.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3.x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3.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3.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2DF10742-1A91-450D-886D-2A725F675EF3}" type="slidenum">
              <a:rPr lang="en-US" smtClean="0"/>
              <a:pPr>
                <a:defRPr/>
              </a:pPr>
              <a:t>1</a:t>
            </a:fld>
            <a:endParaRPr lang="en-US" dirty="0">
              <a:ln>
                <a:noFill/>
              </a:ln>
              <a:solidFill>
                <a:schemeClr val="tx1"/>
              </a:solidFill>
              <a:cs typeface="+mn-cs"/>
            </a:endParaRPr>
          </a:p>
        </p:txBody>
      </p:sp>
      <p:sp>
        <p:nvSpPr>
          <p:cNvPr id="5" name="Subtitle 3"/>
          <p:cNvSpPr txBox="1">
            <a:spLocks/>
          </p:cNvSpPr>
          <p:nvPr/>
        </p:nvSpPr>
        <p:spPr bwMode="auto">
          <a:xfrm>
            <a:off x="364213" y="3374138"/>
            <a:ext cx="5113735" cy="701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defTabSz="685800">
              <a:spcBef>
                <a:spcPts val="600"/>
              </a:spcBef>
              <a:spcAft>
                <a:spcPts val="600"/>
              </a:spcAft>
              <a:buFont typeface="Arial" panose="020B0604020202020204" pitchFamily="34" charset="0"/>
              <a:defRPr sz="1100" b="1">
                <a:solidFill>
                  <a:schemeClr val="tx2"/>
                </a:solidFill>
                <a:latin typeface="Arial" panose="020B0604020202020204" pitchFamily="34" charset="0"/>
                <a:cs typeface="Arial" panose="020B0604020202020204" pitchFamily="34" charset="0"/>
              </a:defRPr>
            </a:lvl1pPr>
            <a:lvl2pPr marL="742950" indent="-285750" defTabSz="685800">
              <a:spcBef>
                <a:spcPts val="300"/>
              </a:spcBef>
              <a:spcAft>
                <a:spcPts val="600"/>
              </a:spcAft>
              <a:buFont typeface="Arial" panose="020B0604020202020204" pitchFamily="34" charset="0"/>
              <a:defRPr sz="1000">
                <a:solidFill>
                  <a:schemeClr val="tx1"/>
                </a:solidFill>
                <a:latin typeface="Arial" panose="020B0604020202020204" pitchFamily="34" charset="0"/>
                <a:cs typeface="Arial" panose="020B0604020202020204" pitchFamily="34" charset="0"/>
              </a:defRPr>
            </a:lvl2pPr>
            <a:lvl3pPr marL="173038" indent="-173038" defTabSz="685800">
              <a:spcBef>
                <a:spcPts val="300"/>
              </a:spcBef>
              <a:spcAft>
                <a:spcPts val="600"/>
              </a:spcAft>
              <a:buClr>
                <a:schemeClr val="tx2"/>
              </a:buClr>
              <a:buFont typeface="Wingdings" panose="05000000000000000000" pitchFamily="2" charset="2"/>
              <a:buChar char=""/>
              <a:defRPr sz="1000">
                <a:solidFill>
                  <a:schemeClr val="tx1"/>
                </a:solidFill>
                <a:latin typeface="Arial" panose="020B0604020202020204" pitchFamily="34" charset="0"/>
                <a:cs typeface="Arial" panose="020B0604020202020204" pitchFamily="34" charset="0"/>
              </a:defRPr>
            </a:lvl3pPr>
            <a:lvl4pPr marL="346075" indent="-173038" defTabSz="68580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4pPr>
            <a:lvl5pPr marL="511175" indent="-173038" defTabSz="68580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5pPr>
            <a:lvl6pPr marL="9683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6pPr>
            <a:lvl7pPr marL="14255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7pPr>
            <a:lvl8pPr marL="18827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8pPr>
            <a:lvl9pPr marL="23399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9pPr>
          </a:lstStyle>
          <a:p>
            <a:pPr defTabSz="514350" fontAlgn="base">
              <a:lnSpc>
                <a:spcPct val="80000"/>
              </a:lnSpc>
              <a:spcBef>
                <a:spcPts val="450"/>
              </a:spcBef>
              <a:spcAft>
                <a:spcPts val="450"/>
              </a:spcAft>
            </a:pPr>
            <a:endParaRPr lang="en-GB" altLang="en-US" sz="750" dirty="0">
              <a:solidFill>
                <a:schemeClr val="tx1"/>
              </a:solidFill>
            </a:endParaRPr>
          </a:p>
          <a:p>
            <a:r>
              <a:rPr lang="en-US" dirty="0" smtClean="0">
                <a:solidFill>
                  <a:schemeClr val="bg1"/>
                </a:solidFill>
              </a:rPr>
              <a:t>Sharing </a:t>
            </a:r>
            <a:r>
              <a:rPr lang="en-US" dirty="0">
                <a:solidFill>
                  <a:schemeClr val="bg1"/>
                </a:solidFill>
              </a:rPr>
              <a:t>and shifting of corporate losses – the new profit shifting?</a:t>
            </a:r>
            <a:endParaRPr lang="en-US" altLang="en-US" sz="750" dirty="0">
              <a:solidFill>
                <a:schemeClr val="bg1"/>
              </a:solidFill>
              <a:sym typeface="Wingdings" panose="05000000000000000000" pitchFamily="2" charset="2"/>
            </a:endParaRPr>
          </a:p>
        </p:txBody>
      </p:sp>
      <p:sp>
        <p:nvSpPr>
          <p:cNvPr id="7" name="Title 2"/>
          <p:cNvSpPr txBox="1">
            <a:spLocks noChangeArrowheads="1"/>
          </p:cNvSpPr>
          <p:nvPr/>
        </p:nvSpPr>
        <p:spPr bwMode="auto">
          <a:xfrm>
            <a:off x="602030" y="739308"/>
            <a:ext cx="6148814" cy="622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defTabSz="685800">
              <a:spcBef>
                <a:spcPts val="600"/>
              </a:spcBef>
              <a:spcAft>
                <a:spcPts val="600"/>
              </a:spcAft>
              <a:buFont typeface="Arial" panose="020B0604020202020204" pitchFamily="34" charset="0"/>
              <a:defRPr sz="1100" b="1">
                <a:solidFill>
                  <a:schemeClr val="tx2"/>
                </a:solidFill>
                <a:latin typeface="Arial" panose="020B0604020202020204" pitchFamily="34" charset="0"/>
                <a:cs typeface="Arial" panose="020B0604020202020204" pitchFamily="34" charset="0"/>
              </a:defRPr>
            </a:lvl1pPr>
            <a:lvl2pPr marL="742950" indent="-285750" defTabSz="685800">
              <a:spcBef>
                <a:spcPts val="300"/>
              </a:spcBef>
              <a:spcAft>
                <a:spcPts val="600"/>
              </a:spcAft>
              <a:buFont typeface="Arial" panose="020B0604020202020204" pitchFamily="34" charset="0"/>
              <a:defRPr sz="1000">
                <a:solidFill>
                  <a:schemeClr val="tx1"/>
                </a:solidFill>
                <a:latin typeface="Arial" panose="020B0604020202020204" pitchFamily="34" charset="0"/>
                <a:cs typeface="Arial" panose="020B0604020202020204" pitchFamily="34" charset="0"/>
              </a:defRPr>
            </a:lvl2pPr>
            <a:lvl3pPr marL="173038" indent="-173038" defTabSz="685800">
              <a:spcBef>
                <a:spcPts val="300"/>
              </a:spcBef>
              <a:spcAft>
                <a:spcPts val="600"/>
              </a:spcAft>
              <a:buClr>
                <a:schemeClr val="tx2"/>
              </a:buClr>
              <a:buFont typeface="Wingdings" panose="05000000000000000000" pitchFamily="2" charset="2"/>
              <a:buChar char=""/>
              <a:defRPr sz="1000">
                <a:solidFill>
                  <a:schemeClr val="tx1"/>
                </a:solidFill>
                <a:latin typeface="Arial" panose="020B0604020202020204" pitchFamily="34" charset="0"/>
                <a:cs typeface="Arial" panose="020B0604020202020204" pitchFamily="34" charset="0"/>
              </a:defRPr>
            </a:lvl3pPr>
            <a:lvl4pPr marL="346075" indent="-173038" defTabSz="68580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4pPr>
            <a:lvl5pPr marL="511175" indent="-173038" defTabSz="68580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5pPr>
            <a:lvl6pPr marL="9683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6pPr>
            <a:lvl7pPr marL="14255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7pPr>
            <a:lvl8pPr marL="18827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8pPr>
            <a:lvl9pPr marL="23399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9pPr>
          </a:lstStyle>
          <a:p>
            <a:pPr defTabSz="514350" fontAlgn="base">
              <a:spcBef>
                <a:spcPct val="0"/>
              </a:spcBef>
              <a:spcAft>
                <a:spcPct val="0"/>
              </a:spcAft>
            </a:pPr>
            <a:r>
              <a:rPr lang="fr-FR" altLang="en-US" sz="3000" dirty="0" smtClean="0">
                <a:solidFill>
                  <a:schemeClr val="tx1"/>
                </a:solidFill>
              </a:rPr>
              <a:t>Développements</a:t>
            </a:r>
            <a:r>
              <a:rPr lang="en-GB" altLang="en-US" sz="3000" dirty="0" smtClean="0">
                <a:solidFill>
                  <a:schemeClr val="tx1"/>
                </a:solidFill>
              </a:rPr>
              <a:t> </a:t>
            </a:r>
            <a:r>
              <a:rPr lang="en-GB" altLang="en-US" sz="3000" dirty="0" err="1" smtClean="0">
                <a:solidFill>
                  <a:schemeClr val="tx1"/>
                </a:solidFill>
              </a:rPr>
              <a:t>récents</a:t>
            </a:r>
            <a:r>
              <a:rPr lang="en-GB" altLang="en-US" sz="3000" dirty="0" smtClean="0">
                <a:solidFill>
                  <a:schemeClr val="tx1"/>
                </a:solidFill>
              </a:rPr>
              <a:t> en </a:t>
            </a:r>
            <a:r>
              <a:rPr lang="fr-FR" altLang="en-US" sz="3000" dirty="0" smtClean="0">
                <a:solidFill>
                  <a:schemeClr val="tx1"/>
                </a:solidFill>
              </a:rPr>
              <a:t>matière</a:t>
            </a:r>
            <a:r>
              <a:rPr lang="en-GB" altLang="en-US" sz="3000" dirty="0" smtClean="0">
                <a:solidFill>
                  <a:schemeClr val="tx1"/>
                </a:solidFill>
              </a:rPr>
              <a:t> de </a:t>
            </a:r>
            <a:r>
              <a:rPr lang="fr-FR" altLang="en-US" sz="3000" dirty="0" smtClean="0">
                <a:solidFill>
                  <a:schemeClr val="tx1"/>
                </a:solidFill>
              </a:rPr>
              <a:t>pertes fiscales des sociétés</a:t>
            </a:r>
            <a:r>
              <a:rPr lang="en-US" altLang="en-US" sz="3300" b="0" dirty="0">
                <a:solidFill>
                  <a:schemeClr val="tx1"/>
                </a:solidFill>
              </a:rPr>
              <a:t/>
            </a:r>
            <a:br>
              <a:rPr lang="en-US" altLang="en-US" sz="3300" b="0" dirty="0">
                <a:solidFill>
                  <a:schemeClr val="tx1"/>
                </a:solidFill>
              </a:rPr>
            </a:br>
            <a:r>
              <a:rPr lang="en-US" altLang="en-US" sz="1600" b="0" dirty="0" err="1" smtClean="0">
                <a:solidFill>
                  <a:schemeClr val="tx1"/>
                </a:solidFill>
              </a:rPr>
              <a:t>Années</a:t>
            </a:r>
            <a:r>
              <a:rPr lang="en-US" altLang="en-US" sz="1600" b="0" dirty="0" smtClean="0">
                <a:solidFill>
                  <a:schemeClr val="tx1"/>
                </a:solidFill>
              </a:rPr>
              <a:t> 2019 - 2022</a:t>
            </a:r>
            <a:endParaRPr lang="en-US" altLang="en-US" sz="1600" b="0" dirty="0">
              <a:solidFill>
                <a:schemeClr val="tx1"/>
              </a:solidFill>
            </a:endParaRPr>
          </a:p>
        </p:txBody>
      </p:sp>
      <p:sp>
        <p:nvSpPr>
          <p:cNvPr id="8" name="Subtitle 3"/>
          <p:cNvSpPr txBox="1">
            <a:spLocks/>
          </p:cNvSpPr>
          <p:nvPr/>
        </p:nvSpPr>
        <p:spPr bwMode="auto">
          <a:xfrm>
            <a:off x="512041" y="3905504"/>
            <a:ext cx="5113735" cy="701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lstStyle>
            <a:lvl1pPr defTabSz="685800">
              <a:spcBef>
                <a:spcPts val="600"/>
              </a:spcBef>
              <a:spcAft>
                <a:spcPts val="600"/>
              </a:spcAft>
              <a:buFont typeface="Arial" panose="020B0604020202020204" pitchFamily="34" charset="0"/>
              <a:defRPr sz="1100" b="1">
                <a:solidFill>
                  <a:schemeClr val="tx2"/>
                </a:solidFill>
                <a:latin typeface="Arial" panose="020B0604020202020204" pitchFamily="34" charset="0"/>
                <a:cs typeface="Arial" panose="020B0604020202020204" pitchFamily="34" charset="0"/>
              </a:defRPr>
            </a:lvl1pPr>
            <a:lvl2pPr marL="742950" indent="-285750" defTabSz="685800">
              <a:spcBef>
                <a:spcPts val="300"/>
              </a:spcBef>
              <a:spcAft>
                <a:spcPts val="600"/>
              </a:spcAft>
              <a:buFont typeface="Arial" panose="020B0604020202020204" pitchFamily="34" charset="0"/>
              <a:defRPr sz="1000">
                <a:solidFill>
                  <a:schemeClr val="tx1"/>
                </a:solidFill>
                <a:latin typeface="Arial" panose="020B0604020202020204" pitchFamily="34" charset="0"/>
                <a:cs typeface="Arial" panose="020B0604020202020204" pitchFamily="34" charset="0"/>
              </a:defRPr>
            </a:lvl2pPr>
            <a:lvl3pPr marL="173038" indent="-173038" defTabSz="685800">
              <a:spcBef>
                <a:spcPts val="300"/>
              </a:spcBef>
              <a:spcAft>
                <a:spcPts val="600"/>
              </a:spcAft>
              <a:buClr>
                <a:schemeClr val="tx2"/>
              </a:buClr>
              <a:buFont typeface="Wingdings" panose="05000000000000000000" pitchFamily="2" charset="2"/>
              <a:buChar char=""/>
              <a:defRPr sz="1000">
                <a:solidFill>
                  <a:schemeClr val="tx1"/>
                </a:solidFill>
                <a:latin typeface="Arial" panose="020B0604020202020204" pitchFamily="34" charset="0"/>
                <a:cs typeface="Arial" panose="020B0604020202020204" pitchFamily="34" charset="0"/>
              </a:defRPr>
            </a:lvl3pPr>
            <a:lvl4pPr marL="346075" indent="-173038" defTabSz="68580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4pPr>
            <a:lvl5pPr marL="511175" indent="-173038" defTabSz="68580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5pPr>
            <a:lvl6pPr marL="9683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6pPr>
            <a:lvl7pPr marL="14255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7pPr>
            <a:lvl8pPr marL="18827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8pPr>
            <a:lvl9pPr marL="2339975" indent="-173038" defTabSz="685800" eaLnBrk="0" fontAlgn="base" hangingPunct="0">
              <a:spcBef>
                <a:spcPts val="300"/>
              </a:spcBef>
              <a:spcAft>
                <a:spcPts val="600"/>
              </a:spcAft>
              <a:buFont typeface="Arial" panose="020B0604020202020204" pitchFamily="34" charset="0"/>
              <a:buChar char="–"/>
              <a:defRPr sz="1000">
                <a:solidFill>
                  <a:schemeClr val="tx1"/>
                </a:solidFill>
                <a:latin typeface="Arial" panose="020B0604020202020204" pitchFamily="34" charset="0"/>
                <a:cs typeface="Arial" panose="020B0604020202020204" pitchFamily="34" charset="0"/>
              </a:defRPr>
            </a:lvl9pPr>
          </a:lstStyle>
          <a:p>
            <a:pPr defTabSz="514350" fontAlgn="base">
              <a:lnSpc>
                <a:spcPct val="80000"/>
              </a:lnSpc>
              <a:spcBef>
                <a:spcPts val="450"/>
              </a:spcBef>
              <a:spcAft>
                <a:spcPts val="450"/>
              </a:spcAft>
            </a:pPr>
            <a:endParaRPr lang="en-GB" altLang="en-US" sz="750" dirty="0">
              <a:solidFill>
                <a:schemeClr val="tx1"/>
              </a:solidFill>
            </a:endParaRPr>
          </a:p>
          <a:p>
            <a:r>
              <a:rPr lang="en-US" dirty="0">
                <a:solidFill>
                  <a:schemeClr val="tx1"/>
                </a:solidFill>
              </a:rPr>
              <a:t>IFA 2023 CANCUN CONGRESS</a:t>
            </a:r>
            <a:endParaRPr lang="en-GB" dirty="0">
              <a:solidFill>
                <a:schemeClr val="tx1"/>
              </a:solidFill>
            </a:endParaRPr>
          </a:p>
          <a:p>
            <a:r>
              <a:rPr lang="en-US" dirty="0">
                <a:solidFill>
                  <a:schemeClr val="bg1"/>
                </a:solidFill>
              </a:rPr>
              <a:t>Sharing and shifting of corporate losses – the new profit shifting?</a:t>
            </a:r>
            <a:endParaRPr lang="en-US" altLang="en-US" sz="750" dirty="0">
              <a:solidFill>
                <a:schemeClr val="bg1"/>
              </a:solidFill>
              <a:sym typeface="Wingdings" panose="05000000000000000000" pitchFamily="2" charset="2"/>
            </a:endParaRPr>
          </a:p>
        </p:txBody>
      </p:sp>
    </p:spTree>
    <p:extLst>
      <p:ext uri="{BB962C8B-B14F-4D97-AF65-F5344CB8AC3E}">
        <p14:creationId xmlns:p14="http://schemas.microsoft.com/office/powerpoint/2010/main" val="1983389953"/>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10</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Contexte national – La fusion - historique</a:t>
            </a:r>
            <a:endParaRPr lang="en-GB" dirty="0"/>
          </a:p>
        </p:txBody>
      </p:sp>
      <p:sp>
        <p:nvSpPr>
          <p:cNvPr id="2" name="Rectangle 1"/>
          <p:cNvSpPr/>
          <p:nvPr/>
        </p:nvSpPr>
        <p:spPr>
          <a:xfrm>
            <a:off x="796119" y="1476563"/>
            <a:ext cx="1069075" cy="441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smtClean="0">
                <a:solidFill>
                  <a:schemeClr val="tx1"/>
                </a:solidFill>
              </a:rPr>
              <a:t>Société A</a:t>
            </a:r>
            <a:endParaRPr lang="en-GB" sz="1200" dirty="0">
              <a:solidFill>
                <a:schemeClr val="tx1"/>
              </a:solidFill>
            </a:endParaRPr>
          </a:p>
        </p:txBody>
      </p:sp>
      <p:sp>
        <p:nvSpPr>
          <p:cNvPr id="20" name="Rectangle 19"/>
          <p:cNvSpPr/>
          <p:nvPr/>
        </p:nvSpPr>
        <p:spPr>
          <a:xfrm>
            <a:off x="4824483" y="1573234"/>
            <a:ext cx="693448" cy="2297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smtClean="0">
                <a:solidFill>
                  <a:schemeClr val="tx1"/>
                </a:solidFill>
              </a:rPr>
              <a:t>Société B</a:t>
            </a:r>
            <a:endParaRPr lang="en-GB" sz="800" dirty="0">
              <a:solidFill>
                <a:schemeClr val="tx1"/>
              </a:solidFill>
            </a:endParaRPr>
          </a:p>
        </p:txBody>
      </p:sp>
      <p:cxnSp>
        <p:nvCxnSpPr>
          <p:cNvPr id="6" name="Straight Arrow Connector 5"/>
          <p:cNvCxnSpPr>
            <a:stCxn id="2" idx="3"/>
            <a:endCxn id="20" idx="1"/>
          </p:cNvCxnSpPr>
          <p:nvPr/>
        </p:nvCxnSpPr>
        <p:spPr>
          <a:xfrm flipV="1">
            <a:off x="1865194" y="1688103"/>
            <a:ext cx="2959289" cy="90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933131" y="1411104"/>
            <a:ext cx="823415" cy="276999"/>
          </a:xfrm>
          <a:prstGeom prst="rect">
            <a:avLst/>
          </a:prstGeom>
          <a:noFill/>
        </p:spPr>
        <p:txBody>
          <a:bodyPr wrap="square" rtlCol="0">
            <a:spAutoFit/>
          </a:bodyPr>
          <a:lstStyle/>
          <a:p>
            <a:r>
              <a:rPr lang="fr-BE" sz="1200" dirty="0" smtClean="0"/>
              <a:t>Fusion</a:t>
            </a:r>
            <a:endParaRPr lang="en-GB" sz="1200" dirty="0"/>
          </a:p>
        </p:txBody>
      </p:sp>
      <p:sp>
        <p:nvSpPr>
          <p:cNvPr id="21" name="TextBox 20"/>
          <p:cNvSpPr txBox="1"/>
          <p:nvPr/>
        </p:nvSpPr>
        <p:spPr>
          <a:xfrm>
            <a:off x="4471335" y="1238800"/>
            <a:ext cx="1595236" cy="276999"/>
          </a:xfrm>
          <a:prstGeom prst="rect">
            <a:avLst/>
          </a:prstGeom>
          <a:noFill/>
        </p:spPr>
        <p:txBody>
          <a:bodyPr wrap="square" rtlCol="0">
            <a:spAutoFit/>
          </a:bodyPr>
          <a:lstStyle/>
          <a:p>
            <a:r>
              <a:rPr lang="fr-BE" sz="1200" dirty="0" smtClean="0"/>
              <a:t>Pertes importantes</a:t>
            </a:r>
            <a:endParaRPr lang="en-GB" sz="1200" dirty="0"/>
          </a:p>
        </p:txBody>
      </p:sp>
      <p:sp>
        <p:nvSpPr>
          <p:cNvPr id="24" name="Rectangle 23"/>
          <p:cNvSpPr/>
          <p:nvPr/>
        </p:nvSpPr>
        <p:spPr>
          <a:xfrm>
            <a:off x="583407" y="2056529"/>
            <a:ext cx="5861222" cy="1846659"/>
          </a:xfrm>
          <a:prstGeom prst="rect">
            <a:avLst/>
          </a:prstGeom>
        </p:spPr>
        <p:txBody>
          <a:bodyPr wrap="square">
            <a:spAutoFit/>
          </a:bodyPr>
          <a:lstStyle/>
          <a:p>
            <a:pPr algn="just"/>
            <a:r>
              <a:rPr lang="fr-BE" altLang="en-US" sz="900" dirty="0" smtClean="0"/>
              <a:t>En réaction, le législateur a adopté successivement deux mesures :</a:t>
            </a:r>
          </a:p>
          <a:p>
            <a:pPr algn="just"/>
            <a:endParaRPr lang="fr-BE" altLang="en-US" sz="900" dirty="0"/>
          </a:p>
          <a:p>
            <a:pPr marL="171450" indent="-171450" algn="just">
              <a:buFont typeface="Wingdings" panose="05000000000000000000" pitchFamily="2" charset="2"/>
              <a:buChar char="Ø"/>
            </a:pPr>
            <a:r>
              <a:rPr lang="fr-BE" altLang="en-US" sz="800" dirty="0" smtClean="0"/>
              <a:t>La </a:t>
            </a:r>
            <a:r>
              <a:rPr lang="fr-BE" altLang="en-US" sz="800" b="1" dirty="0" smtClean="0"/>
              <a:t>règle sur les sociétés dormantes </a:t>
            </a:r>
            <a:r>
              <a:rPr lang="fr-BE" altLang="en-US" sz="800" dirty="0" smtClean="0"/>
              <a:t>(loi du 4 avril 1995</a:t>
            </a:r>
            <a:r>
              <a:rPr lang="fr-BE" altLang="en-US" sz="800" dirty="0"/>
              <a:t>, annulée par la Cour d’arbitrage le </a:t>
            </a:r>
            <a:r>
              <a:rPr lang="fr-BE" altLang="en-US" sz="800" dirty="0" smtClean="0"/>
              <a:t>11 décembre 1996</a:t>
            </a:r>
            <a:r>
              <a:rPr lang="fr-BE" altLang="en-US" sz="800" dirty="0"/>
              <a:t>) qui visait à empêcher les sociétés dormantes (« [L]</a:t>
            </a:r>
            <a:r>
              <a:rPr lang="fr-FR" altLang="en-US" sz="800" i="1" dirty="0" err="1"/>
              <a:t>orsque</a:t>
            </a:r>
            <a:r>
              <a:rPr lang="fr-FR" altLang="en-US" sz="800" i="1" dirty="0"/>
              <a:t> la moyenne du chiffre d'affaires et des produits financiers comptabilisés au cours des exercices sociaux se rattachant aux trois périodes imposables précédentes représente moins de 5 p.c. de la moyenne du montant total de l'actif figurant dans les comptes annuels de ces exercices</a:t>
            </a:r>
            <a:r>
              <a:rPr lang="fr-BE" altLang="en-US" sz="800" dirty="0"/>
              <a:t> » </a:t>
            </a:r>
            <a:r>
              <a:rPr lang="fr-BE" altLang="en-US" sz="800" dirty="0" smtClean="0"/>
              <a:t>article </a:t>
            </a:r>
            <a:r>
              <a:rPr lang="fr-BE" altLang="en-US" sz="800" dirty="0"/>
              <a:t>4 </a:t>
            </a:r>
            <a:r>
              <a:rPr lang="fr-BE" altLang="en-US" sz="800" dirty="0" smtClean="0"/>
              <a:t>de la loi du 4 avril 1995</a:t>
            </a:r>
            <a:r>
              <a:rPr lang="fr-BE" altLang="en-US" sz="800" dirty="0"/>
              <a:t>, abrogé) d’acquérir d’autres sociétés uniquement pour utiliser les pertes de la société dormante. La Cour estime que le critère utilisé par la disposition est arbitraire et cible notamment des sociétés qui ne sont pas en sommeil.</a:t>
            </a:r>
            <a:endParaRPr lang="fr-BE" altLang="en-US" sz="800" dirty="0" smtClean="0"/>
          </a:p>
          <a:p>
            <a:pPr algn="just"/>
            <a:endParaRPr lang="fr-BE" altLang="en-US" sz="800" dirty="0" smtClean="0"/>
          </a:p>
          <a:p>
            <a:pPr marL="171450" indent="-171450" algn="just">
              <a:buFont typeface="Wingdings" panose="05000000000000000000" pitchFamily="2" charset="2"/>
              <a:buChar char="Ø"/>
            </a:pPr>
            <a:r>
              <a:rPr lang="fr-BE" altLang="en-US" sz="800" dirty="0" smtClean="0"/>
              <a:t>La </a:t>
            </a:r>
            <a:r>
              <a:rPr lang="fr-BE" altLang="en-US" sz="800" b="1" dirty="0" smtClean="0"/>
              <a:t>règle du changement de contrôle </a:t>
            </a:r>
            <a:r>
              <a:rPr lang="fr-BE" altLang="en-US" sz="800" dirty="0" smtClean="0"/>
              <a:t>(loi du 26 juillet 1996 et arrêté royal du 31 décembre 1996): « </a:t>
            </a:r>
            <a:r>
              <a:rPr lang="fr-FR" altLang="en-US" sz="800" i="1" dirty="0"/>
              <a:t>En cas de prise ou de changement, au cours de la période imposable, du contrôle d'une société, qui ne répond pas à des besoins légitimes de caractère financier ou économique, ne sont pas déductibles des bénéfices de cette période, ni d'aucune autre période imposable ultérieure: </a:t>
            </a:r>
            <a:r>
              <a:rPr lang="fr-FR" altLang="en-US" sz="800" dirty="0"/>
              <a:t>(…)</a:t>
            </a:r>
            <a:r>
              <a:rPr lang="fr-FR" altLang="en-US" sz="800" i="1" dirty="0"/>
              <a:t> par dérogation à l'article 206, les pertes professionnelles antérieures</a:t>
            </a:r>
            <a:r>
              <a:rPr lang="fr-BE" altLang="en-US" sz="800" dirty="0" smtClean="0"/>
              <a:t> » (article 207, al. 3, du CIR devenu depuis lors l’alinéa 8).</a:t>
            </a:r>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cxnSp>
        <p:nvCxnSpPr>
          <p:cNvPr id="18" name="Straight Connector 17"/>
          <p:cNvCxnSpPr/>
          <p:nvPr/>
        </p:nvCxnSpPr>
        <p:spPr>
          <a:xfrm>
            <a:off x="4688783" y="1131799"/>
            <a:ext cx="952237" cy="88286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607927" y="4396571"/>
            <a:ext cx="2410695" cy="523220"/>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Lois du 4 avril 1995 et du 26 juillet 1996</a:t>
            </a:r>
          </a:p>
          <a:p>
            <a:pPr marL="171450" indent="-171450">
              <a:buFont typeface="Arial" panose="020B0604020202020204" pitchFamily="34" charset="0"/>
              <a:buChar char="•"/>
            </a:pPr>
            <a:r>
              <a:rPr lang="fr-BE" altLang="en-US" sz="700" b="1" dirty="0" smtClean="0"/>
              <a:t>CC, </a:t>
            </a:r>
            <a:r>
              <a:rPr lang="fr-BE" altLang="en-US" sz="700" b="1" dirty="0"/>
              <a:t>70/96, </a:t>
            </a:r>
            <a:r>
              <a:rPr lang="fr-BE" altLang="en-US" sz="700" b="1" dirty="0" smtClean="0"/>
              <a:t>11 décembre 1996</a:t>
            </a:r>
          </a:p>
          <a:p>
            <a:pPr marL="171450" indent="-171450">
              <a:buFont typeface="Arial" panose="020B0604020202020204" pitchFamily="34" charset="0"/>
              <a:buChar char="•"/>
            </a:pPr>
            <a:r>
              <a:rPr lang="fr-BE" altLang="en-US" sz="700" b="1" dirty="0" smtClean="0"/>
              <a:t>Arrêté royal du 31 décembre 1996</a:t>
            </a:r>
          </a:p>
          <a:p>
            <a:pPr marL="171450" indent="-171450">
              <a:buFont typeface="Arial" panose="020B0604020202020204" pitchFamily="34" charset="0"/>
              <a:buChar char="•"/>
            </a:pPr>
            <a:r>
              <a:rPr lang="fr-BE" altLang="en-US" sz="700" b="1" dirty="0" smtClean="0"/>
              <a:t>Article 207, al. 8, du CIR.</a:t>
            </a:r>
          </a:p>
        </p:txBody>
      </p:sp>
    </p:spTree>
    <p:extLst>
      <p:ext uri="{BB962C8B-B14F-4D97-AF65-F5344CB8AC3E}">
        <p14:creationId xmlns:p14="http://schemas.microsoft.com/office/powerpoint/2010/main" val="3824303283"/>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11</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Fusion – sort des pertes fiscales</a:t>
            </a:r>
            <a:endParaRPr lang="en-GB" dirty="0"/>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27" name="TextBox 26"/>
          <p:cNvSpPr txBox="1"/>
          <p:nvPr/>
        </p:nvSpPr>
        <p:spPr>
          <a:xfrm>
            <a:off x="583407" y="4450432"/>
            <a:ext cx="2048407" cy="307777"/>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Articles 206 et 207 du CIR</a:t>
            </a:r>
          </a:p>
          <a:p>
            <a:pPr marL="171450" indent="-171450">
              <a:buFont typeface="Arial" panose="020B0604020202020204" pitchFamily="34" charset="0"/>
              <a:buChar char="•"/>
            </a:pPr>
            <a:r>
              <a:rPr lang="fr-BE" altLang="en-US" sz="700" b="1" dirty="0" smtClean="0"/>
              <a:t>Com. IR, 199/82</a:t>
            </a:r>
          </a:p>
        </p:txBody>
      </p:sp>
      <p:sp>
        <p:nvSpPr>
          <p:cNvPr id="16" name="Rectangle 15"/>
          <p:cNvSpPr/>
          <p:nvPr/>
        </p:nvSpPr>
        <p:spPr>
          <a:xfrm>
            <a:off x="934855" y="1855705"/>
            <a:ext cx="1069075" cy="441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smtClean="0">
                <a:solidFill>
                  <a:schemeClr val="tx1"/>
                </a:solidFill>
              </a:rPr>
              <a:t>Société A</a:t>
            </a:r>
          </a:p>
          <a:p>
            <a:pPr algn="ctr"/>
            <a:r>
              <a:rPr lang="fr-BE" sz="1200" dirty="0" smtClean="0">
                <a:solidFill>
                  <a:schemeClr val="tx1"/>
                </a:solidFill>
              </a:rPr>
              <a:t>absorbée</a:t>
            </a:r>
            <a:endParaRPr lang="en-GB" sz="1200" dirty="0">
              <a:solidFill>
                <a:schemeClr val="tx1"/>
              </a:solidFill>
            </a:endParaRPr>
          </a:p>
        </p:txBody>
      </p:sp>
      <p:sp>
        <p:nvSpPr>
          <p:cNvPr id="17" name="Rectangle 16"/>
          <p:cNvSpPr/>
          <p:nvPr/>
        </p:nvSpPr>
        <p:spPr>
          <a:xfrm>
            <a:off x="4963219" y="1855705"/>
            <a:ext cx="1069075" cy="441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smtClean="0">
                <a:solidFill>
                  <a:schemeClr val="tx1"/>
                </a:solidFill>
              </a:rPr>
              <a:t>Société B</a:t>
            </a:r>
          </a:p>
          <a:p>
            <a:pPr algn="ctr"/>
            <a:r>
              <a:rPr lang="fr-BE" sz="1200" dirty="0" smtClean="0">
                <a:solidFill>
                  <a:schemeClr val="tx1"/>
                </a:solidFill>
              </a:rPr>
              <a:t>absorbante</a:t>
            </a:r>
            <a:endParaRPr lang="en-GB" sz="1200" dirty="0">
              <a:solidFill>
                <a:schemeClr val="tx1"/>
              </a:solidFill>
            </a:endParaRPr>
          </a:p>
        </p:txBody>
      </p:sp>
      <p:cxnSp>
        <p:nvCxnSpPr>
          <p:cNvPr id="19" name="Straight Arrow Connector 18"/>
          <p:cNvCxnSpPr>
            <a:stCxn id="16" idx="3"/>
            <a:endCxn id="17" idx="1"/>
          </p:cNvCxnSpPr>
          <p:nvPr/>
        </p:nvCxnSpPr>
        <p:spPr>
          <a:xfrm>
            <a:off x="2003930" y="2076344"/>
            <a:ext cx="295928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3071867" y="1790246"/>
            <a:ext cx="823415" cy="276999"/>
          </a:xfrm>
          <a:prstGeom prst="rect">
            <a:avLst/>
          </a:prstGeom>
          <a:noFill/>
        </p:spPr>
        <p:txBody>
          <a:bodyPr wrap="square" rtlCol="0">
            <a:spAutoFit/>
          </a:bodyPr>
          <a:lstStyle/>
          <a:p>
            <a:r>
              <a:rPr lang="fr-BE" sz="1200" dirty="0" smtClean="0"/>
              <a:t>Fusion</a:t>
            </a:r>
            <a:endParaRPr lang="en-GB" sz="1200" dirty="0"/>
          </a:p>
        </p:txBody>
      </p:sp>
      <p:sp>
        <p:nvSpPr>
          <p:cNvPr id="25" name="Rectangle 24"/>
          <p:cNvSpPr/>
          <p:nvPr/>
        </p:nvSpPr>
        <p:spPr>
          <a:xfrm>
            <a:off x="1992359" y="1097184"/>
            <a:ext cx="1546179" cy="215444"/>
          </a:xfrm>
          <a:prstGeom prst="rect">
            <a:avLst/>
          </a:prstGeom>
        </p:spPr>
        <p:txBody>
          <a:bodyPr wrap="square">
            <a:spAutoFit/>
          </a:bodyPr>
          <a:lstStyle/>
          <a:p>
            <a:pPr>
              <a:buClr>
                <a:schemeClr val="tx2"/>
              </a:buClr>
            </a:pPr>
            <a:r>
              <a:rPr lang="fr-FR" altLang="en-US" sz="800" b="1" dirty="0" smtClean="0"/>
              <a:t>Règle de report:</a:t>
            </a:r>
            <a:endParaRPr lang="fr-BE" altLang="en-US" sz="800" b="1" dirty="0"/>
          </a:p>
        </p:txBody>
      </p:sp>
      <p:sp>
        <p:nvSpPr>
          <p:cNvPr id="28" name="Rectangle 27"/>
          <p:cNvSpPr/>
          <p:nvPr/>
        </p:nvSpPr>
        <p:spPr>
          <a:xfrm>
            <a:off x="3538538" y="2478562"/>
            <a:ext cx="1322122" cy="215444"/>
          </a:xfrm>
          <a:prstGeom prst="rect">
            <a:avLst/>
          </a:prstGeom>
        </p:spPr>
        <p:txBody>
          <a:bodyPr wrap="square">
            <a:spAutoFit/>
          </a:bodyPr>
          <a:lstStyle/>
          <a:p>
            <a:pPr>
              <a:buClr>
                <a:schemeClr val="tx2"/>
              </a:buClr>
            </a:pPr>
            <a:r>
              <a:rPr lang="fr-FR" altLang="en-US" sz="800" b="1" dirty="0" smtClean="0"/>
              <a:t>Règle de limitatio</a:t>
            </a:r>
            <a:r>
              <a:rPr lang="fr-FR" altLang="en-US" sz="800" b="1" dirty="0"/>
              <a:t>n</a:t>
            </a:r>
            <a:r>
              <a:rPr lang="fr-FR" altLang="en-US" sz="800" b="1" dirty="0" smtClean="0"/>
              <a:t> :</a:t>
            </a:r>
            <a:endParaRPr lang="fr-BE" altLang="en-US" sz="800" b="1" dirty="0"/>
          </a:p>
        </p:txBody>
      </p:sp>
      <p:cxnSp>
        <p:nvCxnSpPr>
          <p:cNvPr id="5" name="Elbow Connector 4"/>
          <p:cNvCxnSpPr>
            <a:stCxn id="16" idx="0"/>
            <a:endCxn id="25" idx="1"/>
          </p:cNvCxnSpPr>
          <p:nvPr/>
        </p:nvCxnSpPr>
        <p:spPr>
          <a:xfrm rot="5400000" flipH="1" flipV="1">
            <a:off x="1405477" y="1268823"/>
            <a:ext cx="650799" cy="52296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Elbow Connector 28"/>
          <p:cNvCxnSpPr>
            <a:stCxn id="17" idx="2"/>
            <a:endCxn id="28" idx="3"/>
          </p:cNvCxnSpPr>
          <p:nvPr/>
        </p:nvCxnSpPr>
        <p:spPr>
          <a:xfrm rot="5400000">
            <a:off x="5034558" y="2123085"/>
            <a:ext cx="289302" cy="63709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2135059" y="1322575"/>
                <a:ext cx="3897235" cy="34823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fr-BE" altLang="en-US" sz="800" b="0" i="1" dirty="0" smtClean="0">
                          <a:latin typeface="Cambria Math" panose="02040503050406030204" pitchFamily="18" charset="0"/>
                        </a:rPr>
                        <m:t>𝑃𝑒𝑟𝑡𝑒𝑠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𝑟𝑒𝑝𝑜𝑟𝑡</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𝑥</m:t>
                      </m:r>
                      <m:r>
                        <a:rPr lang="fr-BE" altLang="en-US" sz="800" b="0" i="1" dirty="0" smtClean="0">
                          <a:latin typeface="Cambria Math" panose="02040503050406030204" pitchFamily="18" charset="0"/>
                        </a:rPr>
                        <m:t> </m:t>
                      </m:r>
                      <m:f>
                        <m:fPr>
                          <m:ctrlPr>
                            <a:rPr lang="fr-BE" altLang="en-US" sz="800" i="1" dirty="0" smtClean="0">
                              <a:latin typeface="Cambria Math" panose="02040503050406030204" pitchFamily="18" charset="0"/>
                            </a:rPr>
                          </m:ctrlPr>
                        </m:fPr>
                        <m:num>
                          <m:r>
                            <a:rPr lang="fr-BE" altLang="en-US" sz="800" b="0" i="1" dirty="0" smtClean="0">
                              <a:latin typeface="Cambria Math" panose="02040503050406030204" pitchFamily="18" charset="0"/>
                            </a:rPr>
                            <m:t>𝐴𝑐𝑡𝑖𝑓</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𝑛𝑒𝑡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𝑎𝑣𝑎𝑛𝑡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𝑓𝑢𝑠𝑖𝑜𝑛</m:t>
                          </m:r>
                        </m:num>
                        <m:den>
                          <m:r>
                            <a:rPr lang="fr-BE" altLang="en-US" sz="800" b="0" i="1" dirty="0" smtClean="0">
                              <a:latin typeface="Cambria Math" panose="02040503050406030204" pitchFamily="18" charset="0"/>
                            </a:rPr>
                            <m:t>𝐴𝑐𝑡𝑖𝑓</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𝑛𝑒𝑡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𝑎𝑣𝑎𝑛𝑡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𝑓𝑢𝑠𝑖𝑜𝑛</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𝑎𝑏𝑠𝑜𝑟𝑏𝑎𝑛𝑒</m:t>
                          </m:r>
                          <m:r>
                            <a:rPr lang="fr-BE" altLang="en-US" sz="800" b="0" i="1" dirty="0" smtClean="0">
                              <a:latin typeface="Cambria Math" panose="02040503050406030204" pitchFamily="18" charset="0"/>
                            </a:rPr>
                            <m:t>+</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m:t>
                          </m:r>
                        </m:den>
                      </m:f>
                    </m:oMath>
                  </m:oMathPara>
                </a14:m>
                <a:endParaRPr lang="en-GB" altLang="en-US" sz="600" dirty="0"/>
              </a:p>
            </p:txBody>
          </p:sp>
        </mc:Choice>
        <mc:Fallback xmlns:p14="http://schemas.microsoft.com/office/powerpoint/2010/main" xmlns="">
          <p:sp>
            <p:nvSpPr>
              <p:cNvPr id="33" name="TextBox 32" descr="" title=""/>
              <p:cNvSpPr txBox="1">
                <a:spLocks noRot="1" noChangeAspect="1" noMove="1" noResize="1" noEditPoints="1" noAdjustHandles="1" noChangeArrowheads="1" noChangeShapeType="1" noTextEdit="1"/>
              </p:cNvSpPr>
              <p:nvPr/>
            </p:nvSpPr>
            <p:spPr>
              <a:xfrm>
                <a:off x="2135059" y="1322575"/>
                <a:ext cx="3897235" cy="348237"/>
              </a:xfrm>
              <a:prstGeom prst="rect">
                <a:avLst/>
              </a:prstGeom>
              <a:blipFill>
                <a:blip r:embed="rId4"/>
                <a:stretch>
                  <a:fillRect l="-13281" r="-12656" b="-1754"/>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7" name="TextBox 36"/>
              <p:cNvSpPr txBox="1"/>
              <p:nvPr/>
            </p:nvSpPr>
            <p:spPr>
              <a:xfrm>
                <a:off x="816830" y="2784939"/>
                <a:ext cx="3897235" cy="34823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fr-BE" altLang="en-US" sz="800" b="0" i="1" dirty="0" smtClean="0">
                          <a:latin typeface="Cambria Math" panose="02040503050406030204" pitchFamily="18" charset="0"/>
                        </a:rPr>
                        <m:t>𝑃𝑒𝑟𝑡𝑒𝑠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𝑟𝑒𝑝𝑜𝑟𝑡</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𝑥</m:t>
                      </m:r>
                      <m:r>
                        <a:rPr lang="fr-BE" altLang="en-US" sz="800" b="0" i="1" dirty="0" smtClean="0">
                          <a:latin typeface="Cambria Math" panose="02040503050406030204" pitchFamily="18" charset="0"/>
                        </a:rPr>
                        <m:t> </m:t>
                      </m:r>
                      <m:f>
                        <m:fPr>
                          <m:ctrlPr>
                            <a:rPr lang="fr-BE" altLang="en-US" sz="800" i="1" dirty="0" smtClean="0">
                              <a:latin typeface="Cambria Math" panose="02040503050406030204" pitchFamily="18" charset="0"/>
                            </a:rPr>
                          </m:ctrlPr>
                        </m:fPr>
                        <m:num>
                          <m:r>
                            <a:rPr lang="fr-BE" altLang="en-US" sz="800" b="0" i="1" dirty="0" smtClean="0">
                              <a:latin typeface="Cambria Math" panose="02040503050406030204" pitchFamily="18" charset="0"/>
                            </a:rPr>
                            <m:t>𝐴𝑐𝑡𝑖𝑓</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𝑛𝑒𝑡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𝑎𝑏𝑠𝑜𝑟𝑏𝑎𝑛𝑡𝑒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𝑎𝑣𝑎𝑛𝑡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𝑓𝑢𝑠𝑖𝑜𝑛</m:t>
                          </m:r>
                        </m:num>
                        <m:den>
                          <m:r>
                            <a:rPr lang="fr-BE" altLang="en-US" sz="800" b="0" i="1" dirty="0" smtClean="0">
                              <a:latin typeface="Cambria Math" panose="02040503050406030204" pitchFamily="18" charset="0"/>
                            </a:rPr>
                            <m:t>𝐴𝑐𝑡𝑖𝑓</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𝑛𝑒𝑡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𝑎𝑣𝑎𝑛𝑡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𝑓𝑢𝑠𝑖𝑜𝑛</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𝑎𝑏𝑠𝑜𝑟𝑏𝑎𝑛𝑒</m:t>
                          </m:r>
                          <m:r>
                            <a:rPr lang="fr-BE" altLang="en-US" sz="800" b="0" i="1" dirty="0" smtClean="0">
                              <a:latin typeface="Cambria Math" panose="02040503050406030204" pitchFamily="18" charset="0"/>
                            </a:rPr>
                            <m:t>+</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m:t>
                          </m:r>
                        </m:den>
                      </m:f>
                    </m:oMath>
                  </m:oMathPara>
                </a14:m>
                <a:endParaRPr lang="en-GB" altLang="en-US" sz="600" dirty="0"/>
              </a:p>
            </p:txBody>
          </p:sp>
        </mc:Choice>
        <mc:Fallback xmlns:p14="http://schemas.microsoft.com/office/powerpoint/2010/main" xmlns="">
          <p:sp>
            <p:nvSpPr>
              <p:cNvPr id="37" name="TextBox 36" descr="" title=""/>
              <p:cNvSpPr txBox="1">
                <a:spLocks noRot="1" noChangeAspect="1" noMove="1" noResize="1" noEditPoints="1" noAdjustHandles="1" noChangeArrowheads="1" noChangeShapeType="1" noTextEdit="1"/>
              </p:cNvSpPr>
              <p:nvPr/>
            </p:nvSpPr>
            <p:spPr>
              <a:xfrm>
                <a:off x="816830" y="2784939"/>
                <a:ext cx="3897235" cy="348237"/>
              </a:xfrm>
              <a:prstGeom prst="rect">
                <a:avLst/>
              </a:prstGeom>
              <a:blipFill>
                <a:blip r:embed="rId5"/>
                <a:stretch>
                  <a:fillRect l="-13459" r="-12833" b="-1754"/>
                </a:stretch>
              </a:blipFill>
            </p:spPr>
            <p:txBody>
              <a:bodyPr/>
              <a:lstStyle/>
              <a:p>
                <a:r>
                  <a:rPr lang="en-GB">
                    <a:noFill/>
                  </a:rPr>
                  <a:t> </a:t>
                </a:r>
              </a:p>
            </p:txBody>
          </p:sp>
        </mc:Fallback>
      </mc:AlternateContent>
      <p:sp>
        <p:nvSpPr>
          <p:cNvPr id="38" name="Rectangle 37"/>
          <p:cNvSpPr/>
          <p:nvPr/>
        </p:nvSpPr>
        <p:spPr>
          <a:xfrm>
            <a:off x="280005" y="3232483"/>
            <a:ext cx="6318972" cy="1077218"/>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Objectif : </a:t>
            </a:r>
            <a:r>
              <a:rPr lang="fr-BE" altLang="en-US" sz="800" dirty="0" smtClean="0"/>
              <a:t>rendre neutre le sens de la fusion, « </a:t>
            </a:r>
            <a:r>
              <a:rPr lang="fr-FR" altLang="en-US" sz="800" i="1" dirty="0"/>
              <a:t>La fraction qui résulte de </a:t>
            </a:r>
            <a:r>
              <a:rPr lang="fr-FR" altLang="en-US" sz="800" i="1" dirty="0" smtClean="0"/>
              <a:t>l'article </a:t>
            </a:r>
            <a:r>
              <a:rPr lang="fr-FR" altLang="en-US" sz="800" i="1" dirty="0"/>
              <a:t>206, § 2, CIR92, vaut tant pour fixer la “limite de déduction” des pertes professionnelles antérieures de la société absorbante (ou bénéficiaire) que pour déterminer la “règle de report” des pertes professionnelles antérieures de la société absorbée (ou scindée) sur la société absorbante (ou bénéficiaire), de sorte que le montant des pertes antérieures encore récupérables après une opération d'absorption n'est, en principe du moins, pas influencé par le “sens” dans lequel l'opération se déroule. De même, le fait qu'une société concernée par l'opération possède préalablement des actions ou parts d'une autre société concernée, n'influence aucunement le résultat de la fraction.</a:t>
            </a:r>
            <a:r>
              <a:rPr lang="fr-BE" altLang="en-US" sz="800" dirty="0" smtClean="0"/>
              <a:t> » (Com. IR, 199/82).</a:t>
            </a:r>
          </a:p>
          <a:p>
            <a:pPr marL="171450" indent="-171450" algn="just">
              <a:buFont typeface="Wingdings" panose="05000000000000000000" pitchFamily="2" charset="2"/>
              <a:buChar char="Ø"/>
            </a:pPr>
            <a:r>
              <a:rPr lang="fr-BE" altLang="en-US" sz="800" b="1" dirty="0" smtClean="0"/>
              <a:t>Limite</a:t>
            </a:r>
            <a:r>
              <a:rPr lang="fr-BE" altLang="en-US" sz="800" dirty="0" smtClean="0"/>
              <a:t> : sort des pertes de l’année en cours.</a:t>
            </a:r>
          </a:p>
        </p:txBody>
      </p:sp>
    </p:spTree>
    <p:extLst>
      <p:ext uri="{BB962C8B-B14F-4D97-AF65-F5344CB8AC3E}">
        <p14:creationId xmlns:p14="http://schemas.microsoft.com/office/powerpoint/2010/main" val="36423655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12</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Fusion – sort des pertes fiscales</a:t>
            </a:r>
            <a:endParaRPr lang="en-GB" dirty="0"/>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27" name="TextBox 26"/>
          <p:cNvSpPr txBox="1"/>
          <p:nvPr/>
        </p:nvSpPr>
        <p:spPr>
          <a:xfrm>
            <a:off x="583407" y="4485719"/>
            <a:ext cx="2048407" cy="200055"/>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err="1" smtClean="0"/>
              <a:t>Cass</a:t>
            </a:r>
            <a:r>
              <a:rPr lang="fr-BE" altLang="en-US" sz="700" b="1" dirty="0" smtClean="0"/>
              <a:t>., 25 janvier 2019 (F.17.0063.N)</a:t>
            </a:r>
          </a:p>
        </p:txBody>
      </p:sp>
      <p:sp>
        <p:nvSpPr>
          <p:cNvPr id="18" name="TextBox 17"/>
          <p:cNvSpPr txBox="1"/>
          <p:nvPr/>
        </p:nvSpPr>
        <p:spPr>
          <a:xfrm>
            <a:off x="518813" y="1872455"/>
            <a:ext cx="6039447" cy="1754326"/>
          </a:xfrm>
          <a:prstGeom prst="rect">
            <a:avLst/>
          </a:prstGeom>
          <a:noFill/>
        </p:spPr>
        <p:txBody>
          <a:bodyPr wrap="square" rtlCol="0">
            <a:spAutoFit/>
          </a:bodyPr>
          <a:lstStyle/>
          <a:p>
            <a:pPr marL="342900" marR="0" lvl="0" indent="-342900">
              <a:spcBef>
                <a:spcPts val="0"/>
              </a:spcBef>
              <a:spcAft>
                <a:spcPts val="0"/>
              </a:spcAft>
              <a:buFont typeface="Wingdings" panose="05000000000000000000" pitchFamily="2" charset="2"/>
              <a:buChar char=""/>
              <a:tabLst>
                <a:tab pos="457200" algn="l"/>
              </a:tabLst>
            </a:pPr>
            <a:r>
              <a:rPr lang="fr-BE" sz="800" b="1" dirty="0">
                <a:solidFill>
                  <a:srgbClr val="000000"/>
                </a:solidFill>
                <a:latin typeface="Arial" panose="020B0604020202020204" pitchFamily="34" charset="0"/>
                <a:ea typeface="Calibri" panose="020F0502020204030204" pitchFamily="34" charset="0"/>
              </a:rPr>
              <a:t>Arrêt de la Cour de cassation du 25 janvier 2019 (F.17.0063.N) : </a:t>
            </a:r>
            <a:r>
              <a:rPr lang="fr-BE" sz="800" dirty="0">
                <a:solidFill>
                  <a:srgbClr val="000000"/>
                </a:solidFill>
                <a:latin typeface="Arial" panose="020B0604020202020204" pitchFamily="34" charset="0"/>
                <a:ea typeface="Calibri" panose="020F0502020204030204" pitchFamily="34" charset="0"/>
              </a:rPr>
              <a:t>dans cette espèce, une fusion avait eu lieu en 2007, avec une date d’effet comptable au 30 juin 2007. La société absorbante, qui clôturait sont exercice comptable le 31 décembre, estimait que l’article 206 du CIR ne s’appliquait qu’à ses pertes au 31 décembre 2006, tandis que l’administration faisait valoir </a:t>
            </a:r>
            <a:r>
              <a:rPr lang="fr-BE" sz="800" dirty="0" smtClean="0">
                <a:solidFill>
                  <a:srgbClr val="000000"/>
                </a:solidFill>
                <a:latin typeface="Arial" panose="020B0604020202020204" pitchFamily="34" charset="0"/>
                <a:ea typeface="Calibri" panose="020F0502020204030204" pitchFamily="34" charset="0"/>
              </a:rPr>
              <a:t>qu’il </a:t>
            </a:r>
            <a:r>
              <a:rPr lang="fr-BE" sz="800" dirty="0">
                <a:solidFill>
                  <a:srgbClr val="000000"/>
                </a:solidFill>
                <a:latin typeface="Arial" panose="020B0604020202020204" pitchFamily="34" charset="0"/>
                <a:ea typeface="Calibri" panose="020F0502020204030204" pitchFamily="34" charset="0"/>
              </a:rPr>
              <a:t>s’appliquait à ces pertes au 30 juin 2007. La Cour suit l’interprétation de la société </a:t>
            </a:r>
            <a:r>
              <a:rPr lang="fr-BE" sz="800" dirty="0" smtClean="0">
                <a:solidFill>
                  <a:srgbClr val="000000"/>
                </a:solidFill>
                <a:latin typeface="Arial" panose="020B0604020202020204" pitchFamily="34" charset="0"/>
                <a:ea typeface="Calibri" panose="020F0502020204030204" pitchFamily="34" charset="0"/>
              </a:rPr>
              <a:t>: </a:t>
            </a:r>
            <a:r>
              <a:rPr lang="fr-BE" sz="800" i="1" dirty="0">
                <a:solidFill>
                  <a:srgbClr val="000000"/>
                </a:solidFill>
                <a:latin typeface="Arial" panose="020B0604020202020204" pitchFamily="34" charset="0"/>
                <a:ea typeface="Calibri" panose="020F0502020204030204" pitchFamily="34" charset="0"/>
              </a:rPr>
              <a:t>« le législateur entendait limiter la déduction des pertes </a:t>
            </a:r>
            <a:r>
              <a:rPr lang="fr-BE" sz="800" i="1" u="sng" dirty="0">
                <a:solidFill>
                  <a:srgbClr val="000000"/>
                </a:solidFill>
                <a:latin typeface="Arial" panose="020B0604020202020204" pitchFamily="34" charset="0"/>
                <a:ea typeface="Calibri" panose="020F0502020204030204" pitchFamily="34" charset="0"/>
              </a:rPr>
              <a:t>antérieures</a:t>
            </a:r>
            <a:r>
              <a:rPr lang="fr-BE" sz="800" i="1" dirty="0">
                <a:solidFill>
                  <a:srgbClr val="000000"/>
                </a:solidFill>
                <a:latin typeface="Arial" panose="020B0604020202020204" pitchFamily="34" charset="0"/>
                <a:ea typeface="Calibri" panose="020F0502020204030204" pitchFamily="34" charset="0"/>
              </a:rPr>
              <a:t> de la société absorbante. Lesdites pertes professionnelles subies par la société absorbante avant l'apport ou l'absorption sont par conséquent les pertes professionnelles des exercices comptables précédents clôturés </a:t>
            </a:r>
            <a:r>
              <a:rPr lang="fr-BE" sz="800" i="1" dirty="0" smtClean="0">
                <a:solidFill>
                  <a:srgbClr val="000000"/>
                </a:solidFill>
                <a:latin typeface="Arial" panose="020B0604020202020204" pitchFamily="34" charset="0"/>
                <a:ea typeface="Calibri" panose="020F0502020204030204" pitchFamily="34" charset="0"/>
              </a:rPr>
              <a:t>» </a:t>
            </a:r>
            <a:r>
              <a:rPr lang="fr-BE" sz="800" dirty="0" smtClean="0">
                <a:solidFill>
                  <a:srgbClr val="000000"/>
                </a:solidFill>
                <a:latin typeface="Arial" panose="020B0604020202020204" pitchFamily="34" charset="0"/>
                <a:ea typeface="Calibri" panose="020F0502020204030204" pitchFamily="34" charset="0"/>
              </a:rPr>
              <a:t>(nous soulignons). </a:t>
            </a:r>
            <a:r>
              <a:rPr lang="fr-BE" sz="800" dirty="0">
                <a:solidFill>
                  <a:srgbClr val="000000"/>
                </a:solidFill>
                <a:latin typeface="Arial" panose="020B0604020202020204" pitchFamily="34" charset="0"/>
                <a:ea typeface="Calibri" panose="020F0502020204030204" pitchFamily="34" charset="0"/>
              </a:rPr>
              <a:t>La Cour casse dès lors l’arrêt </a:t>
            </a:r>
            <a:r>
              <a:rPr lang="fr-BE" sz="800" i="1" dirty="0">
                <a:solidFill>
                  <a:srgbClr val="000000"/>
                </a:solidFill>
                <a:latin typeface="Arial" panose="020B0604020202020204" pitchFamily="34" charset="0"/>
                <a:ea typeface="Calibri" panose="020F0502020204030204" pitchFamily="34" charset="0"/>
              </a:rPr>
              <a:t>a quo</a:t>
            </a:r>
            <a:r>
              <a:rPr lang="fr-BE" sz="800" dirty="0">
                <a:solidFill>
                  <a:srgbClr val="000000"/>
                </a:solidFill>
                <a:latin typeface="Arial" panose="020B0604020202020204" pitchFamily="34" charset="0"/>
                <a:ea typeface="Calibri" panose="020F0502020204030204" pitchFamily="34" charset="0"/>
              </a:rPr>
              <a:t>, qui en avait décidé </a:t>
            </a:r>
            <a:r>
              <a:rPr lang="fr-BE" sz="800" dirty="0" smtClean="0">
                <a:solidFill>
                  <a:srgbClr val="000000"/>
                </a:solidFill>
                <a:latin typeface="Arial" panose="020B0604020202020204" pitchFamily="34" charset="0"/>
                <a:ea typeface="Calibri" panose="020F0502020204030204" pitchFamily="34" charset="0"/>
              </a:rPr>
              <a:t>autrement.</a:t>
            </a:r>
          </a:p>
          <a:p>
            <a:pPr marR="0" lvl="0">
              <a:spcBef>
                <a:spcPts val="0"/>
              </a:spcBef>
              <a:spcAft>
                <a:spcPts val="0"/>
              </a:spcAft>
              <a:tabLst>
                <a:tab pos="457200" algn="l"/>
              </a:tabLst>
            </a:pPr>
            <a:endParaRPr lang="en-GB" sz="1200" dirty="0">
              <a:latin typeface="Times New Roman" panose="02020603050405020304" pitchFamily="18" charset="0"/>
              <a:ea typeface="Calibri" panose="020F0502020204030204" pitchFamily="34" charset="0"/>
            </a:endParaRPr>
          </a:p>
          <a:p>
            <a:pPr marL="342900" marR="0" lvl="0" indent="-342900">
              <a:spcBef>
                <a:spcPts val="0"/>
              </a:spcBef>
              <a:spcAft>
                <a:spcPts val="0"/>
              </a:spcAft>
              <a:buFont typeface="Wingdings" panose="05000000000000000000" pitchFamily="2" charset="2"/>
              <a:buChar char=""/>
              <a:tabLst>
                <a:tab pos="457200" algn="l"/>
              </a:tabLst>
            </a:pPr>
            <a:r>
              <a:rPr lang="fr-FR" sz="800" b="1" dirty="0">
                <a:solidFill>
                  <a:srgbClr val="000000"/>
                </a:solidFill>
                <a:latin typeface="Arial" panose="020B0604020202020204" pitchFamily="34" charset="0"/>
                <a:ea typeface="Calibri" panose="020F0502020204030204" pitchFamily="34" charset="0"/>
              </a:rPr>
              <a:t>Calcul de la valeur fiscale nette. </a:t>
            </a:r>
            <a:r>
              <a:rPr lang="fr-FR" sz="800" dirty="0">
                <a:solidFill>
                  <a:srgbClr val="000000"/>
                </a:solidFill>
                <a:latin typeface="Arial" panose="020B0604020202020204" pitchFamily="34" charset="0"/>
                <a:ea typeface="Calibri" panose="020F0502020204030204" pitchFamily="34" charset="0"/>
              </a:rPr>
              <a:t>Une autre question soumise à la Cour, mais à laquelle celle-ci n’avait pas besoin de répondre pour casser, était celle de savoir si la valeur fiscale nette de la société absorbante à prendre en considération est celle de la date d’effet comptable, ou de l’exercice comptable précédent. </a:t>
            </a:r>
            <a:r>
              <a:rPr lang="fr-FR" sz="800" dirty="0" smtClean="0">
                <a:solidFill>
                  <a:srgbClr val="000000"/>
                </a:solidFill>
                <a:latin typeface="Arial" panose="020B0604020202020204" pitchFamily="34" charset="0"/>
                <a:ea typeface="Calibri" panose="020F0502020204030204" pitchFamily="34" charset="0"/>
              </a:rPr>
              <a:t>Selon les conclusions de l’avocat général Van der </a:t>
            </a:r>
            <a:r>
              <a:rPr lang="fr-FR" sz="800" dirty="0" err="1" smtClean="0">
                <a:solidFill>
                  <a:srgbClr val="000000"/>
                </a:solidFill>
                <a:latin typeface="Arial" panose="020B0604020202020204" pitchFamily="34" charset="0"/>
                <a:ea typeface="Calibri" panose="020F0502020204030204" pitchFamily="34" charset="0"/>
              </a:rPr>
              <a:t>Fraenen</a:t>
            </a:r>
            <a:r>
              <a:rPr lang="fr-FR" sz="800" dirty="0" smtClean="0">
                <a:solidFill>
                  <a:srgbClr val="000000"/>
                </a:solidFill>
                <a:latin typeface="Arial" panose="020B0604020202020204" pitchFamily="34" charset="0"/>
                <a:ea typeface="Calibri" panose="020F0502020204030204" pitchFamily="34" charset="0"/>
              </a:rPr>
              <a:t>, il s’agirait également de la date de clôture de l’exercice précédent.</a:t>
            </a:r>
            <a:endParaRPr lang="en-GB" sz="1200" dirty="0">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15" name="TextBox 14"/>
              <p:cNvSpPr txBox="1"/>
              <p:nvPr/>
            </p:nvSpPr>
            <p:spPr>
              <a:xfrm>
                <a:off x="1589920" y="1347478"/>
                <a:ext cx="3897235" cy="348237"/>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fr-BE" altLang="en-US" sz="800" b="0" i="1" dirty="0" smtClean="0">
                          <a:latin typeface="Cambria Math" panose="02040503050406030204" pitchFamily="18" charset="0"/>
                        </a:rPr>
                        <m:t>𝑃𝑒𝑟𝑡𝑒𝑠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𝑟𝑒𝑝𝑜𝑟𝑡</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𝑒𝑠</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𝑥</m:t>
                      </m:r>
                      <m:r>
                        <a:rPr lang="fr-BE" altLang="en-US" sz="800" b="0" i="1" dirty="0" smtClean="0">
                          <a:latin typeface="Cambria Math" panose="02040503050406030204" pitchFamily="18" charset="0"/>
                        </a:rPr>
                        <m:t> </m:t>
                      </m:r>
                      <m:f>
                        <m:fPr>
                          <m:ctrlPr>
                            <a:rPr lang="fr-BE" altLang="en-US" sz="800" i="1" dirty="0" smtClean="0">
                              <a:latin typeface="Cambria Math" panose="02040503050406030204" pitchFamily="18" charset="0"/>
                            </a:rPr>
                          </m:ctrlPr>
                        </m:fPr>
                        <m:num>
                          <m:r>
                            <a:rPr lang="fr-BE" altLang="en-US" sz="800" b="0" i="1" dirty="0" smtClean="0">
                              <a:latin typeface="Cambria Math" panose="02040503050406030204" pitchFamily="18" charset="0"/>
                            </a:rPr>
                            <m:t>𝐴𝑐𝑡𝑖𝑓</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𝑛𝑒𝑡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𝑎𝑏𝑠𝑜𝑟𝑏𝑎𝑛𝑡𝑒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𝑎𝑣𝑎𝑛𝑡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𝑓𝑢𝑠𝑖𝑜𝑛</m:t>
                          </m:r>
                        </m:num>
                        <m:den>
                          <m:r>
                            <a:rPr lang="fr-BE" altLang="en-US" sz="800" b="0" i="1" dirty="0" smtClean="0">
                              <a:latin typeface="Cambria Math" panose="02040503050406030204" pitchFamily="18" charset="0"/>
                            </a:rPr>
                            <m:t>𝐴𝑐𝑡𝑖𝑓</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𝑛𝑒𝑡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𝑓𝑖𝑠𝑐𝑎𝑙</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𝑎𝑣𝑎𝑛𝑡</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𝑓𝑢𝑠𝑖𝑜𝑛</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𝑎𝑏𝑠𝑜𝑟𝑏𝑎𝑛𝑡𝑒</m:t>
                          </m:r>
                          <m:r>
                            <a:rPr lang="fr-BE" altLang="en-US" sz="800" b="0" i="1" dirty="0" smtClean="0">
                              <a:latin typeface="Cambria Math" panose="02040503050406030204" pitchFamily="18" charset="0"/>
                            </a:rPr>
                            <m:t>+</m:t>
                          </m:r>
                          <m:r>
                            <a:rPr lang="fr-BE" altLang="en-US" sz="800" b="0" i="1" dirty="0" smtClean="0">
                              <a:latin typeface="Cambria Math" panose="02040503050406030204" pitchFamily="18" charset="0"/>
                            </a:rPr>
                            <m:t>𝑑𝑒</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𝑙𝑎</m:t>
                          </m:r>
                          <m:r>
                            <a:rPr lang="fr-BE" altLang="en-US" sz="800" b="0" i="1" dirty="0" smtClean="0">
                              <a:latin typeface="Cambria Math" panose="02040503050406030204" pitchFamily="18" charset="0"/>
                            </a:rPr>
                            <m:t> </m:t>
                          </m:r>
                          <m:r>
                            <a:rPr lang="fr-BE" altLang="en-US" sz="800" b="0" i="1" dirty="0" smtClean="0">
                              <a:latin typeface="Cambria Math" panose="02040503050406030204" pitchFamily="18" charset="0"/>
                            </a:rPr>
                            <m:t>𝑠𝑜𝑐𝑖</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𝑡</m:t>
                          </m:r>
                          <m:r>
                            <a:rPr lang="fr-BE" altLang="en-US" sz="800" b="0" i="1" dirty="0" smtClean="0">
                              <a:latin typeface="Cambria Math" panose="02040503050406030204" pitchFamily="18" charset="0"/>
                            </a:rPr>
                            <m:t>é </m:t>
                          </m:r>
                          <m:r>
                            <a:rPr lang="fr-BE" altLang="en-US" sz="800" b="0" i="1" dirty="0" smtClean="0">
                              <a:latin typeface="Cambria Math" panose="02040503050406030204" pitchFamily="18" charset="0"/>
                            </a:rPr>
                            <m:t>𝑎𝑏𝑠𝑜𝑟𝑏</m:t>
                          </m:r>
                          <m:r>
                            <a:rPr lang="fr-BE" altLang="en-US" sz="800" b="0" i="1" dirty="0" smtClean="0">
                              <a:latin typeface="Cambria Math" panose="02040503050406030204" pitchFamily="18" charset="0"/>
                            </a:rPr>
                            <m:t>é</m:t>
                          </m:r>
                          <m:r>
                            <a:rPr lang="fr-BE" altLang="en-US" sz="800" b="0" i="1" dirty="0" smtClean="0">
                              <a:latin typeface="Cambria Math" panose="02040503050406030204" pitchFamily="18" charset="0"/>
                            </a:rPr>
                            <m:t>𝑒</m:t>
                          </m:r>
                        </m:den>
                      </m:f>
                    </m:oMath>
                  </m:oMathPara>
                </a14:m>
                <a:endParaRPr lang="en-GB" altLang="en-US" sz="600" dirty="0"/>
              </a:p>
            </p:txBody>
          </p:sp>
        </mc:Choice>
        <mc:Fallback xmlns:p14="http://schemas.microsoft.com/office/powerpoint/2010/main" xmlns="">
          <p:sp>
            <p:nvSpPr>
              <p:cNvPr id="15" name="TextBox 14" descr="" title=""/>
              <p:cNvSpPr txBox="1">
                <a:spLocks noRot="1" noChangeAspect="1" noMove="1" noResize="1" noEditPoints="1" noAdjustHandles="1" noChangeArrowheads="1" noChangeShapeType="1" noTextEdit="1"/>
              </p:cNvSpPr>
              <p:nvPr/>
            </p:nvSpPr>
            <p:spPr>
              <a:xfrm>
                <a:off x="1589920" y="1347478"/>
                <a:ext cx="3897235" cy="348237"/>
              </a:xfrm>
              <a:prstGeom prst="rect">
                <a:avLst/>
              </a:prstGeom>
              <a:blipFill>
                <a:blip r:embed="rId4"/>
                <a:stretch>
                  <a:fillRect l="-13928" r="-13302" b="-1754"/>
                </a:stretch>
              </a:blipFill>
            </p:spPr>
            <p:txBody>
              <a:bodyPr/>
              <a:lstStyle/>
              <a:p>
                <a:r>
                  <a:rPr lang="en-GB">
                    <a:noFill/>
                  </a:rPr>
                  <a:t> </a:t>
                </a:r>
              </a:p>
            </p:txBody>
          </p:sp>
        </mc:Fallback>
      </mc:AlternateContent>
    </p:spTree>
    <p:extLst>
      <p:ext uri="{BB962C8B-B14F-4D97-AF65-F5344CB8AC3E}">
        <p14:creationId xmlns:p14="http://schemas.microsoft.com/office/powerpoint/2010/main" val="2001788473"/>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13</a:t>
            </a:fld>
            <a:endParaRPr lang="en-US" dirty="0"/>
          </a:p>
        </p:txBody>
      </p:sp>
      <p:sp>
        <p:nvSpPr>
          <p:cNvPr id="23" name="Title 1"/>
          <p:cNvSpPr>
            <a:spLocks noGrp="1"/>
          </p:cNvSpPr>
          <p:nvPr>
            <p:ph type="title"/>
          </p:nvPr>
        </p:nvSpPr>
        <p:spPr>
          <a:xfrm>
            <a:off x="583407" y="469356"/>
            <a:ext cx="5910263" cy="311944"/>
          </a:xfrm>
        </p:spPr>
        <p:txBody>
          <a:bodyPr/>
          <a:lstStyle/>
          <a:p>
            <a:r>
              <a:rPr lang="fr-BE" dirty="0" smtClean="0"/>
              <a:t>Contexte national – « Consolidation » belge</a:t>
            </a:r>
            <a:br>
              <a:rPr lang="fr-BE" dirty="0" smtClean="0"/>
            </a:br>
            <a:r>
              <a:rPr lang="fr-BE" sz="1600" dirty="0" smtClean="0">
                <a:solidFill>
                  <a:schemeClr val="tx1"/>
                </a:solidFill>
              </a:rPr>
              <a:t>Déduction du transfert intra-groupe</a:t>
            </a:r>
            <a:endParaRPr lang="en-GB" sz="1600" dirty="0"/>
          </a:p>
        </p:txBody>
      </p:sp>
      <p:sp>
        <p:nvSpPr>
          <p:cNvPr id="10" name="Rectangle 9"/>
          <p:cNvSpPr/>
          <p:nvPr/>
        </p:nvSpPr>
        <p:spPr>
          <a:xfrm>
            <a:off x="1002688" y="3704902"/>
            <a:ext cx="982324" cy="2789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dirty="0" smtClean="0">
                <a:solidFill>
                  <a:schemeClr val="tx1"/>
                </a:solidFill>
              </a:rPr>
              <a:t>Société B</a:t>
            </a:r>
          </a:p>
        </p:txBody>
      </p:sp>
      <p:sp>
        <p:nvSpPr>
          <p:cNvPr id="13" name="Rectangle 12"/>
          <p:cNvSpPr/>
          <p:nvPr/>
        </p:nvSpPr>
        <p:spPr>
          <a:xfrm>
            <a:off x="5096468" y="3704902"/>
            <a:ext cx="982324" cy="2789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dirty="0" smtClean="0">
                <a:solidFill>
                  <a:schemeClr val="tx1"/>
                </a:solidFill>
              </a:rPr>
              <a:t>Société C</a:t>
            </a:r>
          </a:p>
        </p:txBody>
      </p:sp>
      <p:sp>
        <p:nvSpPr>
          <p:cNvPr id="14" name="Rectangle 13"/>
          <p:cNvSpPr/>
          <p:nvPr/>
        </p:nvSpPr>
        <p:spPr>
          <a:xfrm>
            <a:off x="3028458" y="2829389"/>
            <a:ext cx="982324" cy="27899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dirty="0" smtClean="0">
                <a:solidFill>
                  <a:schemeClr val="tx1"/>
                </a:solidFill>
              </a:rPr>
              <a:t>Société A</a:t>
            </a:r>
          </a:p>
        </p:txBody>
      </p:sp>
      <p:cxnSp>
        <p:nvCxnSpPr>
          <p:cNvPr id="5" name="Elbow Connector 4"/>
          <p:cNvCxnSpPr>
            <a:stCxn id="10" idx="0"/>
            <a:endCxn id="14" idx="2"/>
          </p:cNvCxnSpPr>
          <p:nvPr/>
        </p:nvCxnSpPr>
        <p:spPr>
          <a:xfrm rot="5400000" flipH="1" flipV="1">
            <a:off x="2208477" y="2393759"/>
            <a:ext cx="596517" cy="202577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17" name="Elbow Connector 16"/>
          <p:cNvCxnSpPr>
            <a:stCxn id="13" idx="0"/>
            <a:endCxn id="14" idx="2"/>
          </p:cNvCxnSpPr>
          <p:nvPr/>
        </p:nvCxnSpPr>
        <p:spPr>
          <a:xfrm rot="16200000" flipV="1">
            <a:off x="4255367" y="2372639"/>
            <a:ext cx="596517" cy="2068010"/>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0" idx="3"/>
            <a:endCxn id="13" idx="1"/>
          </p:cNvCxnSpPr>
          <p:nvPr/>
        </p:nvCxnSpPr>
        <p:spPr>
          <a:xfrm>
            <a:off x="1985012" y="3844400"/>
            <a:ext cx="31114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2832232" y="3594021"/>
            <a:ext cx="1552358" cy="246221"/>
          </a:xfrm>
          <a:prstGeom prst="rect">
            <a:avLst/>
          </a:prstGeom>
          <a:noFill/>
        </p:spPr>
        <p:txBody>
          <a:bodyPr wrap="square" rtlCol="0">
            <a:spAutoFit/>
          </a:bodyPr>
          <a:lstStyle/>
          <a:p>
            <a:r>
              <a:rPr lang="fr-BE" sz="1000" dirty="0" smtClean="0"/>
              <a:t>Transfert de bénéfices</a:t>
            </a:r>
            <a:endParaRPr lang="en-GB" sz="1200" dirty="0"/>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28" name="TextBox 27"/>
          <p:cNvSpPr txBox="1"/>
          <p:nvPr/>
        </p:nvSpPr>
        <p:spPr>
          <a:xfrm>
            <a:off x="583407" y="4342711"/>
            <a:ext cx="3300039" cy="523220"/>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Lois du 25 décembre 2017 et du 30 juillet 2018</a:t>
            </a:r>
          </a:p>
          <a:p>
            <a:pPr marL="171450" indent="-171450">
              <a:buFont typeface="Arial" panose="020B0604020202020204" pitchFamily="34" charset="0"/>
              <a:buChar char="•"/>
            </a:pPr>
            <a:r>
              <a:rPr lang="fr-BE" altLang="en-US" sz="700" b="1" dirty="0" smtClean="0"/>
              <a:t>Article 205/5, du CIR</a:t>
            </a:r>
          </a:p>
          <a:p>
            <a:pPr marL="171450" indent="-171450">
              <a:buFont typeface="Arial" panose="020B0604020202020204" pitchFamily="34" charset="0"/>
              <a:buChar char="•"/>
            </a:pPr>
            <a:r>
              <a:rPr lang="fr-BE" altLang="en-US" sz="700" b="1" dirty="0" smtClean="0"/>
              <a:t>Circ., 2020/C/29</a:t>
            </a:r>
          </a:p>
          <a:p>
            <a:pPr marL="171450" indent="-171450">
              <a:buFont typeface="Arial" panose="020B0604020202020204" pitchFamily="34" charset="0"/>
              <a:buChar char="•"/>
            </a:pPr>
            <a:r>
              <a:rPr lang="fr-BE" altLang="en-US" sz="700" b="1" dirty="0" smtClean="0"/>
              <a:t>CNC, avis 2019/06 et 2021/17</a:t>
            </a:r>
          </a:p>
        </p:txBody>
      </p:sp>
      <p:sp>
        <p:nvSpPr>
          <p:cNvPr id="29" name="Rectangle 28"/>
          <p:cNvSpPr/>
          <p:nvPr/>
        </p:nvSpPr>
        <p:spPr>
          <a:xfrm>
            <a:off x="379052" y="1505383"/>
            <a:ext cx="6318972" cy="1077218"/>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Régime : </a:t>
            </a:r>
            <a:r>
              <a:rPr lang="fr-BE" altLang="en-US" sz="800" dirty="0" smtClean="0"/>
              <a:t>l’article 205/5 du CIR n’instaure pas une consolidation fiscale au sens strict qui permettrait une mutualisation des pertes dans un groupe déterminé. C’est un système qui permet à une société </a:t>
            </a:r>
            <a:r>
              <a:rPr lang="fr-BE" altLang="en-US" sz="800" dirty="0"/>
              <a:t>de transférer dans </a:t>
            </a:r>
            <a:r>
              <a:rPr lang="fr-BE" altLang="en-US" sz="800" dirty="0" smtClean="0"/>
              <a:t>certaines circonstances de la matière imposable à une autre société du groupe afin de bénéficier des pertes que cette dernière disposerait, ce qui permet de compenser immédiatement un résultat positif imposable avec un résultat négatif.</a:t>
            </a:r>
          </a:p>
          <a:p>
            <a:pPr algn="just"/>
            <a:endParaRPr lang="fr-BE" altLang="en-US" sz="800" b="1" dirty="0" smtClean="0"/>
          </a:p>
          <a:p>
            <a:pPr marL="171450" indent="-171450" algn="just">
              <a:buFont typeface="Wingdings" panose="05000000000000000000" pitchFamily="2" charset="2"/>
              <a:buChar char="Ø"/>
            </a:pPr>
            <a:r>
              <a:rPr lang="fr-BE" altLang="en-US" sz="800" b="1" dirty="0" smtClean="0"/>
              <a:t>Objectif : </a:t>
            </a:r>
            <a:r>
              <a:rPr lang="fr-BE" altLang="en-US" sz="800" dirty="0" smtClean="0"/>
              <a:t>« </a:t>
            </a:r>
            <a:r>
              <a:rPr lang="fr-FR" sz="800" i="1" dirty="0"/>
              <a:t>Afin de relever l’attractivité du régime fiscal belge pour les groupes belges et multinationaux de sociétés, la possibilité est offerte à ces groupes de compenser dans certaines circonstances les pertes de l’année d’une société du groupe en perte avec les bénéfices d’une autre société du groupe</a:t>
            </a:r>
            <a:r>
              <a:rPr lang="fr-FR" sz="800" dirty="0"/>
              <a:t>.</a:t>
            </a:r>
            <a:r>
              <a:rPr lang="fr-BE" altLang="en-US" sz="800" dirty="0" smtClean="0"/>
              <a:t> » (Ch., 54 2864/001, p. 10).</a:t>
            </a:r>
          </a:p>
        </p:txBody>
      </p:sp>
    </p:spTree>
    <p:extLst>
      <p:ext uri="{BB962C8B-B14F-4D97-AF65-F5344CB8AC3E}">
        <p14:creationId xmlns:p14="http://schemas.microsoft.com/office/powerpoint/2010/main" val="2803092534"/>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14</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 Consolidation » belge – conditions</a:t>
            </a:r>
            <a:endParaRPr lang="en-GB" dirty="0"/>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28" name="TextBox 27"/>
          <p:cNvSpPr txBox="1"/>
          <p:nvPr/>
        </p:nvSpPr>
        <p:spPr>
          <a:xfrm>
            <a:off x="583407" y="4342711"/>
            <a:ext cx="4368675" cy="630942"/>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Lois du 25 décembre 2017</a:t>
            </a:r>
            <a:r>
              <a:rPr lang="fr-BE" altLang="en-US" sz="700" b="1" dirty="0"/>
              <a:t> </a:t>
            </a:r>
            <a:r>
              <a:rPr lang="fr-BE" altLang="en-US" sz="700" b="1" dirty="0" smtClean="0"/>
              <a:t>et du 30 juillet 2018</a:t>
            </a:r>
          </a:p>
          <a:p>
            <a:pPr marL="171450" indent="-171450">
              <a:buFont typeface="Arial" panose="020B0604020202020204" pitchFamily="34" charset="0"/>
              <a:buChar char="•"/>
            </a:pPr>
            <a:r>
              <a:rPr lang="fr-BE" altLang="en-US" sz="700" b="1" dirty="0" smtClean="0"/>
              <a:t>Articles 194</a:t>
            </a:r>
            <a:r>
              <a:rPr lang="fr-BE" altLang="en-US" sz="700" b="1" i="1" dirty="0" smtClean="0"/>
              <a:t>septies</a:t>
            </a:r>
            <a:r>
              <a:rPr lang="fr-BE" altLang="en-US" sz="700" b="1" dirty="0" smtClean="0"/>
              <a:t>, 198, et 205/5, du CIR</a:t>
            </a:r>
          </a:p>
          <a:p>
            <a:pPr marL="171450" indent="-171450">
              <a:buFont typeface="Arial" panose="020B0604020202020204" pitchFamily="34" charset="0"/>
              <a:buChar char="•"/>
            </a:pPr>
            <a:r>
              <a:rPr lang="fr-BE" altLang="en-US" sz="700" b="1" dirty="0" smtClean="0"/>
              <a:t>Circ., 2020/C/29</a:t>
            </a:r>
          </a:p>
          <a:p>
            <a:pPr marL="171450" indent="-171450">
              <a:buFont typeface="Arial" panose="020B0604020202020204" pitchFamily="34" charset="0"/>
              <a:buChar char="•"/>
            </a:pPr>
            <a:r>
              <a:rPr lang="fr-BE" altLang="en-US" sz="700" b="1" dirty="0"/>
              <a:t>CNC, avis 2019/06 et 2021/17</a:t>
            </a:r>
          </a:p>
          <a:p>
            <a:pPr marL="171450" indent="-171450">
              <a:buFont typeface="Arial" panose="020B0604020202020204" pitchFamily="34" charset="0"/>
              <a:buChar char="•"/>
            </a:pPr>
            <a:endParaRPr lang="fr-BE" altLang="en-US" sz="700" b="1" dirty="0" smtClean="0"/>
          </a:p>
        </p:txBody>
      </p:sp>
      <p:sp>
        <p:nvSpPr>
          <p:cNvPr id="22" name="Rectangle 21"/>
          <p:cNvSpPr/>
          <p:nvPr/>
        </p:nvSpPr>
        <p:spPr>
          <a:xfrm>
            <a:off x="229556" y="1277116"/>
            <a:ext cx="6318972" cy="2554545"/>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Conditions :</a:t>
            </a:r>
          </a:p>
          <a:p>
            <a:pPr algn="just"/>
            <a:endParaRPr lang="fr-BE" altLang="en-US" sz="800" b="1" dirty="0" smtClean="0"/>
          </a:p>
          <a:p>
            <a:pPr marL="628650" lvl="1" indent="-171450" algn="just">
              <a:buFont typeface="Wingdings" panose="05000000000000000000" pitchFamily="2" charset="2"/>
              <a:buChar char="ü"/>
            </a:pPr>
            <a:r>
              <a:rPr lang="fr-BE" altLang="en-US" sz="800" b="1" dirty="0" smtClean="0"/>
              <a:t>Eligibilité</a:t>
            </a:r>
            <a:r>
              <a:rPr lang="fr-BE" altLang="en-US" sz="800" dirty="0" smtClean="0"/>
              <a:t> : uniquement les sociétés résidentes et les établissements belges de sociétés étrangères provenant de l’EEE.</a:t>
            </a:r>
          </a:p>
          <a:p>
            <a:pPr lvl="1" algn="just"/>
            <a:endParaRPr lang="fr-BE" altLang="en-US" sz="800" dirty="0" smtClean="0"/>
          </a:p>
          <a:p>
            <a:pPr marL="628650" lvl="1" indent="-171450" algn="just">
              <a:buFont typeface="Wingdings" panose="05000000000000000000" pitchFamily="2" charset="2"/>
              <a:buChar char="ü"/>
            </a:pPr>
            <a:r>
              <a:rPr lang="fr-BE" altLang="en-US" sz="800" b="1" dirty="0" smtClean="0"/>
              <a:t>Interdépendance</a:t>
            </a:r>
            <a:r>
              <a:rPr lang="fr-BE" altLang="en-US" sz="800" dirty="0" smtClean="0"/>
              <a:t> : </a:t>
            </a:r>
            <a:r>
              <a:rPr lang="fr-FR" altLang="en-US" sz="800" dirty="0"/>
              <a:t>l</a:t>
            </a:r>
            <a:r>
              <a:rPr lang="fr-FR" altLang="en-US" sz="800" dirty="0" smtClean="0"/>
              <a:t>a </a:t>
            </a:r>
            <a:r>
              <a:rPr lang="fr-FR" altLang="en-US" sz="800" dirty="0"/>
              <a:t>société </a:t>
            </a:r>
            <a:r>
              <a:rPr lang="fr-FR" altLang="en-US" sz="800" dirty="0" smtClean="0"/>
              <a:t>qui transfère le bénéfice et la société qui en bénéficie doivent </a:t>
            </a:r>
            <a:r>
              <a:rPr lang="fr-FR" altLang="en-US" sz="800" dirty="0"/>
              <a:t>être </a:t>
            </a:r>
            <a:r>
              <a:rPr lang="fr-FR" altLang="en-US" sz="800" dirty="0" smtClean="0"/>
              <a:t>« liées ». L'une </a:t>
            </a:r>
            <a:r>
              <a:rPr lang="fr-FR" altLang="en-US" sz="800" dirty="0"/>
              <a:t>des sociétés </a:t>
            </a:r>
            <a:r>
              <a:rPr lang="fr-FR" altLang="en-US" sz="800" dirty="0" smtClean="0"/>
              <a:t>doit disposer </a:t>
            </a:r>
            <a:r>
              <a:rPr lang="fr-FR" altLang="en-US" sz="800" dirty="0"/>
              <a:t>d'une participation directe d'au moins 90 % dans le capital de l'autre société, ou </a:t>
            </a:r>
            <a:r>
              <a:rPr lang="fr-FR" altLang="en-US" sz="800" dirty="0" smtClean="0"/>
              <a:t>une </a:t>
            </a:r>
            <a:r>
              <a:rPr lang="fr-FR" altLang="en-US" sz="800" dirty="0"/>
              <a:t>société tierce (résidente ou établie dans l'EEE) </a:t>
            </a:r>
            <a:r>
              <a:rPr lang="fr-FR" altLang="en-US" sz="800" dirty="0" smtClean="0"/>
              <a:t>doit détenir </a:t>
            </a:r>
            <a:r>
              <a:rPr lang="fr-FR" altLang="en-US" sz="800" u="sng" dirty="0"/>
              <a:t>directement</a:t>
            </a:r>
            <a:r>
              <a:rPr lang="fr-FR" altLang="en-US" sz="800" dirty="0"/>
              <a:t> au moins 90 % du capital de la société bénéficiaire et de la société qui </a:t>
            </a:r>
            <a:r>
              <a:rPr lang="fr-FR" altLang="en-US" sz="800" dirty="0" smtClean="0"/>
              <a:t>transfère </a:t>
            </a:r>
            <a:r>
              <a:rPr lang="fr-FR" altLang="en-US" sz="800" dirty="0"/>
              <a:t>le </a:t>
            </a:r>
            <a:r>
              <a:rPr lang="fr-FR" altLang="en-US" sz="800" dirty="0" smtClean="0"/>
              <a:t>bénéfice (article 205/5, § 2, du CIR).</a:t>
            </a:r>
            <a:r>
              <a:rPr lang="fr-BE" altLang="en-US" sz="800" dirty="0" smtClean="0"/>
              <a:t> </a:t>
            </a:r>
          </a:p>
          <a:p>
            <a:pPr lvl="1" algn="just"/>
            <a:endParaRPr lang="fr-BE" altLang="en-US" sz="800" b="1" dirty="0" smtClean="0"/>
          </a:p>
          <a:p>
            <a:pPr marL="628650" lvl="1" indent="-171450" algn="just">
              <a:buFont typeface="Wingdings" panose="05000000000000000000" pitchFamily="2" charset="2"/>
              <a:buChar char="ü"/>
            </a:pPr>
            <a:r>
              <a:rPr lang="fr-BE" altLang="en-US" sz="800" b="1" dirty="0" smtClean="0"/>
              <a:t>Durée </a:t>
            </a:r>
            <a:r>
              <a:rPr lang="fr-BE" altLang="en-US" sz="800" dirty="0" smtClean="0"/>
              <a:t>: l’interdépendance doit exister pendant une période </a:t>
            </a:r>
            <a:r>
              <a:rPr lang="fr-BE" altLang="en-US" sz="800" u="sng" dirty="0" smtClean="0"/>
              <a:t>ininterrompue</a:t>
            </a:r>
            <a:r>
              <a:rPr lang="fr-BE" altLang="en-US" sz="800" dirty="0" smtClean="0"/>
              <a:t> de 5 années consécutives. En cas de restructuration, toutes les sociétés impliquées dans la restructuration doivent avoir respecté ce délai pour ne pas l’interrompre.</a:t>
            </a:r>
          </a:p>
          <a:p>
            <a:pPr lvl="1" algn="just"/>
            <a:endParaRPr lang="fr-BE" altLang="en-US" sz="800" dirty="0" smtClean="0"/>
          </a:p>
          <a:p>
            <a:pPr marL="628650" lvl="1" indent="-171450" algn="just">
              <a:buFont typeface="Wingdings" panose="05000000000000000000" pitchFamily="2" charset="2"/>
              <a:buChar char="ü"/>
            </a:pPr>
            <a:r>
              <a:rPr lang="fr-BE" altLang="en-US" sz="800" b="1" dirty="0" smtClean="0"/>
              <a:t>Ne pas être soumis à un régime dérogatoire.</a:t>
            </a:r>
          </a:p>
          <a:p>
            <a:pPr lvl="1" algn="just"/>
            <a:endParaRPr lang="fr-BE" altLang="en-US" sz="800" b="1" dirty="0" smtClean="0"/>
          </a:p>
          <a:p>
            <a:pPr marL="628650" lvl="1" indent="-171450" algn="just">
              <a:buFont typeface="Wingdings" panose="05000000000000000000" pitchFamily="2" charset="2"/>
              <a:buChar char="ü"/>
            </a:pPr>
            <a:r>
              <a:rPr lang="fr-BE" altLang="en-US" sz="800" b="1" dirty="0" smtClean="0"/>
              <a:t>Indemnité</a:t>
            </a:r>
            <a:r>
              <a:rPr lang="fr-BE" altLang="en-US" sz="800" dirty="0" smtClean="0"/>
              <a:t> : la société qui transfère le bénéfice doit payer à la société qui en bénéficie une indemnité correspondant à l’économie d’impôt réalisée, </a:t>
            </a:r>
            <a:r>
              <a:rPr lang="fr-BE" altLang="en-US" sz="800" i="1" dirty="0" smtClean="0"/>
              <a:t>i.e. </a:t>
            </a:r>
            <a:r>
              <a:rPr lang="fr-BE" altLang="en-US" sz="800" dirty="0" smtClean="0"/>
              <a:t>l’impôt qui aurait été dû en l’absence de transfert. Cette indemnité n’est pas déductible (article 198, § 1, 16°, du CIR) mais est exonérée dans le chef du bénéficiaire (article 194</a:t>
            </a:r>
            <a:r>
              <a:rPr lang="fr-BE" altLang="en-US" sz="800" i="1" dirty="0" smtClean="0"/>
              <a:t>septies </a:t>
            </a:r>
            <a:r>
              <a:rPr lang="fr-BE" altLang="en-US" sz="800" dirty="0" smtClean="0"/>
              <a:t>du</a:t>
            </a:r>
            <a:r>
              <a:rPr lang="fr-BE" altLang="en-US" sz="800" i="1" dirty="0" smtClean="0"/>
              <a:t> </a:t>
            </a:r>
            <a:r>
              <a:rPr lang="fr-BE" altLang="en-US" sz="800" dirty="0" smtClean="0"/>
              <a:t>CIR). </a:t>
            </a:r>
          </a:p>
          <a:p>
            <a:pPr lvl="1" algn="just"/>
            <a:r>
              <a:rPr lang="fr-BE" altLang="en-US" sz="800" dirty="0" smtClean="0"/>
              <a:t> </a:t>
            </a:r>
          </a:p>
          <a:p>
            <a:pPr marL="628650" lvl="1" indent="-171450" algn="just">
              <a:buFont typeface="Wingdings" panose="05000000000000000000" pitchFamily="2" charset="2"/>
              <a:buChar char="ü"/>
            </a:pPr>
            <a:r>
              <a:rPr lang="fr-BE" altLang="en-US" sz="800" b="1" dirty="0" smtClean="0"/>
              <a:t>Sur base volontaire : </a:t>
            </a:r>
            <a:r>
              <a:rPr lang="fr-BE" altLang="en-US" sz="800" dirty="0" smtClean="0"/>
              <a:t>le transfert de bénéfices doit être formalisé sous la forme d’une convention entre les parties.</a:t>
            </a:r>
            <a:endParaRPr lang="fr-BE" altLang="en-US" sz="800" b="1" dirty="0" smtClean="0"/>
          </a:p>
        </p:txBody>
      </p:sp>
    </p:spTree>
    <p:extLst>
      <p:ext uri="{BB962C8B-B14F-4D97-AF65-F5344CB8AC3E}">
        <p14:creationId xmlns:p14="http://schemas.microsoft.com/office/powerpoint/2010/main" val="1716220712"/>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15</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 Consolidation » belge – fonctionnement</a:t>
            </a:r>
            <a:endParaRPr lang="en-GB" dirty="0"/>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28" name="TextBox 27"/>
          <p:cNvSpPr txBox="1"/>
          <p:nvPr/>
        </p:nvSpPr>
        <p:spPr>
          <a:xfrm>
            <a:off x="583407" y="4234989"/>
            <a:ext cx="3795798" cy="523220"/>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Lois du 25 décembre 2017, du 30 juillet 2018, du 21 janvier 2022</a:t>
            </a:r>
          </a:p>
          <a:p>
            <a:pPr marL="171450" indent="-171450">
              <a:buFont typeface="Arial" panose="020B0604020202020204" pitchFamily="34" charset="0"/>
              <a:buChar char="•"/>
            </a:pPr>
            <a:r>
              <a:rPr lang="fr-BE" altLang="en-US" sz="700" b="1" dirty="0" smtClean="0"/>
              <a:t>Articles 194</a:t>
            </a:r>
            <a:r>
              <a:rPr lang="fr-BE" altLang="en-US" sz="700" b="1" i="1" dirty="0" smtClean="0"/>
              <a:t>septies</a:t>
            </a:r>
            <a:r>
              <a:rPr lang="fr-BE" altLang="en-US" sz="700" b="1" dirty="0" smtClean="0"/>
              <a:t>, 198, 205/5, et 207 du CIR</a:t>
            </a:r>
          </a:p>
          <a:p>
            <a:pPr marL="171450" indent="-171450">
              <a:buFont typeface="Arial" panose="020B0604020202020204" pitchFamily="34" charset="0"/>
              <a:buChar char="•"/>
            </a:pPr>
            <a:r>
              <a:rPr lang="fr-BE" altLang="en-US" sz="700" b="1" dirty="0" smtClean="0"/>
              <a:t>Circ., 2020/C/29</a:t>
            </a:r>
          </a:p>
          <a:p>
            <a:pPr marL="171450" indent="-171450">
              <a:buFont typeface="Arial" panose="020B0604020202020204" pitchFamily="34" charset="0"/>
              <a:buChar char="•"/>
            </a:pPr>
            <a:r>
              <a:rPr lang="fr-BE" altLang="en-US" sz="700" b="1" dirty="0" smtClean="0"/>
              <a:t>CNC, avis 2019/06 et 2021/17</a:t>
            </a:r>
          </a:p>
        </p:txBody>
      </p:sp>
      <p:sp>
        <p:nvSpPr>
          <p:cNvPr id="22" name="Rectangle 21"/>
          <p:cNvSpPr/>
          <p:nvPr/>
        </p:nvSpPr>
        <p:spPr>
          <a:xfrm>
            <a:off x="229556" y="1277116"/>
            <a:ext cx="6318972" cy="2677656"/>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Fonctionnement : </a:t>
            </a:r>
            <a:r>
              <a:rPr lang="fr-BE" altLang="en-US" sz="800" dirty="0" smtClean="0"/>
              <a:t>Le transfert de matière imposable est purement comptable et n’implique pas de transfert économique réel. Le transfert doit concerner des bénéfices d’une période imposable déterminée, </a:t>
            </a:r>
            <a:r>
              <a:rPr lang="fr-BE" altLang="en-US" sz="800" u="sng" dirty="0" smtClean="0"/>
              <a:t>lesquelles ne peuvent être absorbées qu’avec les pertes du bénéficiaire réalisées lors de la même période imposable</a:t>
            </a:r>
            <a:r>
              <a:rPr lang="fr-BE" altLang="en-US" sz="800" dirty="0" smtClean="0"/>
              <a:t>. Le bénéficiaire du transfert ne peut pas utiliser des pertes antérieures pour absorber ce transfert. Ceci constitue une importante limite du régime, le montant des bénéficies transférés qui dépasse les pertes en cours de la société bénéficiaire est pleinement imposable. </a:t>
            </a:r>
          </a:p>
          <a:p>
            <a:pPr algn="just"/>
            <a:endParaRPr lang="fr-BE" altLang="en-US" sz="800" dirty="0" smtClean="0"/>
          </a:p>
          <a:p>
            <a:pPr marL="171450" indent="-171450" algn="just">
              <a:buFont typeface="Wingdings" panose="05000000000000000000" pitchFamily="2" charset="2"/>
              <a:buChar char="Ø"/>
            </a:pPr>
            <a:r>
              <a:rPr lang="fr-BE" altLang="en-US" sz="800" b="1" dirty="0" smtClean="0"/>
              <a:t>Articulation avec la règle de la corbeille</a:t>
            </a:r>
            <a:r>
              <a:rPr lang="fr-BE" altLang="en-US" sz="800" dirty="0" smtClean="0"/>
              <a:t> : dans le chef de la société transférante, le transfert intragroupe appartient à la première catégorie de déduction et n’est par conséquent pas limité par la règle de la corbeille (article 207, (2) CIR). Dans le chef de la société bénéficiaire, la déduction n’est possible qu’à hauteur des pertes de l’année en cours, l’excédent constituant un élément sur lequel aucune déduction n’est possible. Techniquement, cet excédent est soustrait (article 206/3, du </a:t>
            </a:r>
            <a:r>
              <a:rPr lang="fr-BE" altLang="en-US" sz="800" dirty="0"/>
              <a:t>CIR, </a:t>
            </a:r>
            <a:r>
              <a:rPr lang="fr-BE" altLang="en-US" sz="800" dirty="0" smtClean="0"/>
              <a:t>issu de la loi du 21 janvier 2022) du résultat établi conformément à l’article 206/1 et 206/2 puis rajouté à une phase ultérieure de la détermination du résultat imposable (article 207/2 du CIR). (Circ. 2020C/29, § 30).</a:t>
            </a:r>
          </a:p>
          <a:p>
            <a:pPr algn="just"/>
            <a:endParaRPr lang="fr-BE" altLang="en-US" sz="800" dirty="0" smtClean="0"/>
          </a:p>
          <a:p>
            <a:pPr marL="171450" indent="-171450" algn="just">
              <a:buFont typeface="Wingdings" panose="05000000000000000000" pitchFamily="2" charset="2"/>
              <a:buChar char="Ø"/>
            </a:pPr>
            <a:r>
              <a:rPr lang="fr-BE" altLang="en-US" sz="800" b="1" dirty="0" smtClean="0"/>
              <a:t>Société étrangère éligible </a:t>
            </a:r>
            <a:r>
              <a:rPr lang="fr-BE" altLang="en-US" sz="800" dirty="0" smtClean="0"/>
              <a:t>: une société étrangère établie dans l’EEE peut être éligible au régime de transfert de bénéfices uniquement dans le cas où cette société étrangère a définitivement cessé ses activités et qu’aucune activité n’est reprise dans les trois années ultérieures par une société du même groupe. Cette possibilité découle directement de la jurisprudence européenne qui requiert que puissent être utilisées les pertes définitives subies dans un état membre (</a:t>
            </a:r>
            <a:r>
              <a:rPr lang="fr-BE" altLang="en-US" sz="800" dirty="0" err="1"/>
              <a:t>v</a:t>
            </a:r>
            <a:r>
              <a:rPr lang="fr-BE" altLang="en-US" sz="800" dirty="0" err="1" smtClean="0"/>
              <a:t>oy</a:t>
            </a:r>
            <a:r>
              <a:rPr lang="fr-BE" altLang="en-US" sz="800" dirty="0" smtClean="0"/>
              <a:t>. infra, CJEU, W AG).</a:t>
            </a:r>
          </a:p>
          <a:p>
            <a:pPr algn="just"/>
            <a:endParaRPr lang="fr-BE" altLang="en-US" sz="800" b="1" dirty="0" smtClean="0"/>
          </a:p>
          <a:p>
            <a:pPr marL="171450" indent="-171450" algn="just">
              <a:buFont typeface="Wingdings" panose="05000000000000000000" pitchFamily="2" charset="2"/>
              <a:buChar char="Ø"/>
            </a:pPr>
            <a:r>
              <a:rPr lang="fr-BE" altLang="en-US" sz="800" b="1" dirty="0" smtClean="0"/>
              <a:t>Formulaire </a:t>
            </a:r>
            <a:r>
              <a:rPr lang="fr-BE" altLang="en-US" sz="800" dirty="0" smtClean="0"/>
              <a:t>: le formulaire est joint à la Circulaire 2020/C/29.</a:t>
            </a:r>
          </a:p>
          <a:p>
            <a:pPr algn="just"/>
            <a:endParaRPr lang="fr-BE" altLang="en-US" sz="800" dirty="0" smtClean="0"/>
          </a:p>
          <a:p>
            <a:pPr marL="171450" indent="-171450" algn="just">
              <a:buFont typeface="Wingdings" panose="05000000000000000000" pitchFamily="2" charset="2"/>
              <a:buChar char="Ø"/>
            </a:pPr>
            <a:r>
              <a:rPr lang="fr-BE" altLang="en-US" sz="800" b="1" dirty="0" smtClean="0"/>
              <a:t>Traitement comptable </a:t>
            </a:r>
            <a:r>
              <a:rPr lang="fr-BE" altLang="en-US" sz="800" dirty="0" smtClean="0"/>
              <a:t>: cf. avis 2019/06 et 2021/17 de la CNC.</a:t>
            </a:r>
            <a:endParaRPr lang="fr-BE" altLang="en-US" sz="800" b="1" dirty="0" smtClean="0"/>
          </a:p>
        </p:txBody>
      </p:sp>
    </p:spTree>
    <p:extLst>
      <p:ext uri="{BB962C8B-B14F-4D97-AF65-F5344CB8AC3E}">
        <p14:creationId xmlns:p14="http://schemas.microsoft.com/office/powerpoint/2010/main" val="2928030734"/>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568251" y="394590"/>
            <a:ext cx="5910263" cy="311944"/>
          </a:xfrm>
        </p:spPr>
        <p:txBody>
          <a:bodyPr/>
          <a:lstStyle/>
          <a:p>
            <a:r>
              <a:rPr lang="fr-BE" dirty="0" smtClean="0"/>
              <a:t>« Consolidation » belge – exemple tiré de la  Circulaire 2020/C/29</a:t>
            </a:r>
            <a:endParaRPr lang="en-GB" dirty="0"/>
          </a:p>
        </p:txBody>
      </p:sp>
      <p:sp>
        <p:nvSpPr>
          <p:cNvPr id="15" name="Rectangle 14"/>
          <p:cNvSpPr/>
          <p:nvPr/>
        </p:nvSpPr>
        <p:spPr>
          <a:xfrm>
            <a:off x="2870080" y="1797268"/>
            <a:ext cx="731519" cy="244317"/>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err="1">
                <a:solidFill>
                  <a:schemeClr val="tx1"/>
                </a:solidFill>
              </a:rPr>
              <a:t>BelA</a:t>
            </a:r>
            <a:endParaRPr lang="fr-BE" sz="800" dirty="0">
              <a:solidFill>
                <a:schemeClr val="tx1"/>
              </a:solidFill>
            </a:endParaRPr>
          </a:p>
        </p:txBody>
      </p:sp>
      <p:sp>
        <p:nvSpPr>
          <p:cNvPr id="16" name="Rectangle 15"/>
          <p:cNvSpPr/>
          <p:nvPr/>
        </p:nvSpPr>
        <p:spPr>
          <a:xfrm>
            <a:off x="1843219" y="2277591"/>
            <a:ext cx="731519" cy="24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000" dirty="0" err="1" smtClean="0">
                <a:solidFill>
                  <a:srgbClr val="00B050"/>
                </a:solidFill>
              </a:rPr>
              <a:t>BelB</a:t>
            </a:r>
            <a:endParaRPr lang="fr-BE" sz="1000" dirty="0" smtClean="0">
              <a:solidFill>
                <a:srgbClr val="00B050"/>
              </a:solidFill>
            </a:endParaRPr>
          </a:p>
        </p:txBody>
      </p:sp>
      <p:sp>
        <p:nvSpPr>
          <p:cNvPr id="18" name="Rectangle 17"/>
          <p:cNvSpPr/>
          <p:nvPr/>
        </p:nvSpPr>
        <p:spPr>
          <a:xfrm>
            <a:off x="3874571" y="2277591"/>
            <a:ext cx="731519" cy="24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err="1" smtClean="0">
                <a:solidFill>
                  <a:schemeClr val="tx1"/>
                </a:solidFill>
              </a:rPr>
              <a:t>FrCo</a:t>
            </a:r>
            <a:endParaRPr lang="fr-BE" sz="800" dirty="0" smtClean="0">
              <a:solidFill>
                <a:schemeClr val="tx1"/>
              </a:solidFill>
            </a:endParaRPr>
          </a:p>
        </p:txBody>
      </p:sp>
      <p:cxnSp>
        <p:nvCxnSpPr>
          <p:cNvPr id="3" name="Elbow Connector 2"/>
          <p:cNvCxnSpPr>
            <a:stCxn id="15" idx="2"/>
            <a:endCxn id="16" idx="0"/>
          </p:cNvCxnSpPr>
          <p:nvPr/>
        </p:nvCxnSpPr>
        <p:spPr>
          <a:xfrm rot="5400000">
            <a:off x="2604407" y="1646158"/>
            <a:ext cx="236006" cy="1026861"/>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24" name="Elbow Connector 23"/>
          <p:cNvCxnSpPr>
            <a:stCxn id="15" idx="2"/>
            <a:endCxn id="18" idx="0"/>
          </p:cNvCxnSpPr>
          <p:nvPr/>
        </p:nvCxnSpPr>
        <p:spPr>
          <a:xfrm rot="16200000" flipH="1">
            <a:off x="3620082" y="1657342"/>
            <a:ext cx="236006" cy="100449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1175812" y="2884038"/>
            <a:ext cx="731519" cy="24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smtClean="0">
                <a:solidFill>
                  <a:schemeClr val="tx1"/>
                </a:solidFill>
              </a:rPr>
              <a:t>Etrangère (hors EEE)</a:t>
            </a:r>
          </a:p>
        </p:txBody>
      </p:sp>
      <p:cxnSp>
        <p:nvCxnSpPr>
          <p:cNvPr id="29" name="Elbow Connector 28"/>
          <p:cNvCxnSpPr>
            <a:stCxn id="16" idx="2"/>
            <a:endCxn id="25" idx="0"/>
          </p:cNvCxnSpPr>
          <p:nvPr/>
        </p:nvCxnSpPr>
        <p:spPr>
          <a:xfrm rot="5400000">
            <a:off x="1694211" y="2369270"/>
            <a:ext cx="362130" cy="667407"/>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2504320" y="2884038"/>
            <a:ext cx="731519" cy="244317"/>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err="1" smtClean="0">
                <a:solidFill>
                  <a:schemeClr val="tx1"/>
                </a:solidFill>
              </a:rPr>
              <a:t>BelC</a:t>
            </a:r>
            <a:endParaRPr lang="fr-BE" sz="800" dirty="0" smtClean="0">
              <a:solidFill>
                <a:schemeClr val="tx1"/>
              </a:solidFill>
            </a:endParaRPr>
          </a:p>
        </p:txBody>
      </p:sp>
      <p:cxnSp>
        <p:nvCxnSpPr>
          <p:cNvPr id="31" name="Elbow Connector 30"/>
          <p:cNvCxnSpPr>
            <a:stCxn id="16" idx="2"/>
            <a:endCxn id="30" idx="0"/>
          </p:cNvCxnSpPr>
          <p:nvPr/>
        </p:nvCxnSpPr>
        <p:spPr>
          <a:xfrm rot="16200000" flipH="1">
            <a:off x="2358464" y="2372422"/>
            <a:ext cx="362130" cy="66110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2504319" y="3368325"/>
            <a:ext cx="731519" cy="24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err="1" smtClean="0">
                <a:solidFill>
                  <a:schemeClr val="tx1"/>
                </a:solidFill>
              </a:rPr>
              <a:t>BelD</a:t>
            </a:r>
            <a:endParaRPr lang="fr-BE" sz="800" dirty="0" smtClean="0">
              <a:solidFill>
                <a:schemeClr val="tx1"/>
              </a:solidFill>
            </a:endParaRPr>
          </a:p>
        </p:txBody>
      </p:sp>
      <p:cxnSp>
        <p:nvCxnSpPr>
          <p:cNvPr id="33" name="Elbow Connector 32"/>
          <p:cNvCxnSpPr>
            <a:stCxn id="30" idx="2"/>
            <a:endCxn id="32" idx="0"/>
          </p:cNvCxnSpPr>
          <p:nvPr/>
        </p:nvCxnSpPr>
        <p:spPr>
          <a:xfrm rot="5400000">
            <a:off x="2750095" y="3248340"/>
            <a:ext cx="239970" cy="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5267191" y="2277590"/>
            <a:ext cx="731519" cy="244317"/>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err="1">
                <a:solidFill>
                  <a:schemeClr val="tx1"/>
                </a:solidFill>
              </a:rPr>
              <a:t>BelE</a:t>
            </a:r>
            <a:endParaRPr lang="fr-BE" sz="800" dirty="0">
              <a:solidFill>
                <a:schemeClr val="tx1"/>
              </a:solidFill>
            </a:endParaRPr>
          </a:p>
        </p:txBody>
      </p:sp>
      <p:cxnSp>
        <p:nvCxnSpPr>
          <p:cNvPr id="37" name="Elbow Connector 36"/>
          <p:cNvCxnSpPr>
            <a:stCxn id="15" idx="2"/>
            <a:endCxn id="36" idx="0"/>
          </p:cNvCxnSpPr>
          <p:nvPr/>
        </p:nvCxnSpPr>
        <p:spPr>
          <a:xfrm rot="16200000" flipH="1">
            <a:off x="4316393" y="961031"/>
            <a:ext cx="236005" cy="239711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sp>
        <p:nvSpPr>
          <p:cNvPr id="40" name="Oval 39"/>
          <p:cNvSpPr/>
          <p:nvPr/>
        </p:nvSpPr>
        <p:spPr>
          <a:xfrm>
            <a:off x="3874571" y="2884038"/>
            <a:ext cx="731519" cy="313209"/>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a:solidFill>
                  <a:schemeClr val="tx1"/>
                </a:solidFill>
              </a:rPr>
              <a:t>ES belge</a:t>
            </a:r>
            <a:endParaRPr lang="en-GB" sz="800" dirty="0">
              <a:solidFill>
                <a:schemeClr val="tx1"/>
              </a:solidFill>
            </a:endParaRPr>
          </a:p>
        </p:txBody>
      </p:sp>
      <p:cxnSp>
        <p:nvCxnSpPr>
          <p:cNvPr id="48" name="Straight Connector 47"/>
          <p:cNvCxnSpPr>
            <a:stCxn id="18" idx="2"/>
            <a:endCxn id="40" idx="0"/>
          </p:cNvCxnSpPr>
          <p:nvPr/>
        </p:nvCxnSpPr>
        <p:spPr>
          <a:xfrm>
            <a:off x="4240331" y="2521908"/>
            <a:ext cx="0" cy="362130"/>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2384502" y="1971964"/>
            <a:ext cx="567558" cy="215444"/>
          </a:xfrm>
          <a:prstGeom prst="rect">
            <a:avLst/>
          </a:prstGeom>
          <a:noFill/>
        </p:spPr>
        <p:txBody>
          <a:bodyPr wrap="square" rtlCol="0">
            <a:spAutoFit/>
          </a:bodyPr>
          <a:lstStyle/>
          <a:p>
            <a:r>
              <a:rPr lang="fr-BE" sz="800" dirty="0" smtClean="0"/>
              <a:t>90%</a:t>
            </a:r>
            <a:endParaRPr lang="en-GB" sz="800" dirty="0"/>
          </a:p>
        </p:txBody>
      </p:sp>
      <p:sp>
        <p:nvSpPr>
          <p:cNvPr id="52" name="TextBox 51"/>
          <p:cNvSpPr txBox="1"/>
          <p:nvPr/>
        </p:nvSpPr>
        <p:spPr>
          <a:xfrm>
            <a:off x="1376560" y="2487528"/>
            <a:ext cx="567558" cy="215444"/>
          </a:xfrm>
          <a:prstGeom prst="rect">
            <a:avLst/>
          </a:prstGeom>
          <a:noFill/>
        </p:spPr>
        <p:txBody>
          <a:bodyPr wrap="square" rtlCol="0">
            <a:spAutoFit/>
          </a:bodyPr>
          <a:lstStyle/>
          <a:p>
            <a:r>
              <a:rPr lang="fr-BE" sz="800" dirty="0" smtClean="0"/>
              <a:t>90%</a:t>
            </a:r>
            <a:endParaRPr lang="en-GB" sz="800" dirty="0"/>
          </a:p>
        </p:txBody>
      </p:sp>
      <p:sp>
        <p:nvSpPr>
          <p:cNvPr id="53" name="TextBox 52"/>
          <p:cNvSpPr txBox="1"/>
          <p:nvPr/>
        </p:nvSpPr>
        <p:spPr>
          <a:xfrm>
            <a:off x="2539529" y="3147719"/>
            <a:ext cx="567558" cy="215444"/>
          </a:xfrm>
          <a:prstGeom prst="rect">
            <a:avLst/>
          </a:prstGeom>
          <a:noFill/>
        </p:spPr>
        <p:txBody>
          <a:bodyPr wrap="square" rtlCol="0">
            <a:spAutoFit/>
          </a:bodyPr>
          <a:lstStyle/>
          <a:p>
            <a:r>
              <a:rPr lang="fr-BE" sz="800" dirty="0" smtClean="0"/>
              <a:t>90%</a:t>
            </a:r>
            <a:endParaRPr lang="en-GB" sz="800" dirty="0"/>
          </a:p>
        </p:txBody>
      </p:sp>
      <p:sp>
        <p:nvSpPr>
          <p:cNvPr id="54" name="TextBox 53"/>
          <p:cNvSpPr txBox="1"/>
          <p:nvPr/>
        </p:nvSpPr>
        <p:spPr>
          <a:xfrm>
            <a:off x="2574738" y="2484669"/>
            <a:ext cx="567558" cy="215444"/>
          </a:xfrm>
          <a:prstGeom prst="rect">
            <a:avLst/>
          </a:prstGeom>
          <a:noFill/>
        </p:spPr>
        <p:txBody>
          <a:bodyPr wrap="square" rtlCol="0">
            <a:spAutoFit/>
          </a:bodyPr>
          <a:lstStyle/>
          <a:p>
            <a:r>
              <a:rPr lang="fr-BE" sz="800" dirty="0" smtClean="0"/>
              <a:t>90%</a:t>
            </a:r>
            <a:endParaRPr lang="en-GB" sz="800" dirty="0"/>
          </a:p>
        </p:txBody>
      </p:sp>
      <p:sp>
        <p:nvSpPr>
          <p:cNvPr id="56" name="Rectangle 55"/>
          <p:cNvSpPr/>
          <p:nvPr/>
        </p:nvSpPr>
        <p:spPr>
          <a:xfrm>
            <a:off x="392792" y="4158943"/>
            <a:ext cx="731519" cy="244317"/>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smtClean="0">
                <a:solidFill>
                  <a:schemeClr val="tx1"/>
                </a:solidFill>
              </a:rPr>
              <a:t>Eligible</a:t>
            </a:r>
          </a:p>
        </p:txBody>
      </p:sp>
      <p:sp>
        <p:nvSpPr>
          <p:cNvPr id="57" name="Rectangle 56"/>
          <p:cNvSpPr/>
          <p:nvPr/>
        </p:nvSpPr>
        <p:spPr>
          <a:xfrm>
            <a:off x="392792" y="4504494"/>
            <a:ext cx="731519" cy="24431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smtClean="0">
                <a:solidFill>
                  <a:schemeClr val="tx1"/>
                </a:solidFill>
              </a:rPr>
              <a:t>Non-Eligible</a:t>
            </a:r>
          </a:p>
        </p:txBody>
      </p:sp>
    </p:spTree>
    <p:extLst>
      <p:ext uri="{BB962C8B-B14F-4D97-AF65-F5344CB8AC3E}">
        <p14:creationId xmlns:p14="http://schemas.microsoft.com/office/powerpoint/2010/main" val="353440129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17</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Règle de la corbeille</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16" name="TextBox 15"/>
          <p:cNvSpPr txBox="1"/>
          <p:nvPr/>
        </p:nvSpPr>
        <p:spPr>
          <a:xfrm>
            <a:off x="607927" y="4396571"/>
            <a:ext cx="3782295" cy="307777"/>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Lois du 25 décembre 2017 et du 26 décembre 2022</a:t>
            </a:r>
          </a:p>
          <a:p>
            <a:pPr marL="171450" indent="-171450">
              <a:buFont typeface="Arial" panose="020B0604020202020204" pitchFamily="34" charset="0"/>
              <a:buChar char="•"/>
            </a:pPr>
            <a:r>
              <a:rPr lang="fr-BE" altLang="en-US" sz="700" b="1" dirty="0"/>
              <a:t>A</a:t>
            </a:r>
            <a:r>
              <a:rPr lang="fr-BE" altLang="en-US" sz="700" b="1" dirty="0" smtClean="0"/>
              <a:t>rticle 206, et 207 du CIR</a:t>
            </a:r>
          </a:p>
        </p:txBody>
      </p:sp>
      <p:sp>
        <p:nvSpPr>
          <p:cNvPr id="18" name="TextBox 17"/>
          <p:cNvSpPr txBox="1"/>
          <p:nvPr/>
        </p:nvSpPr>
        <p:spPr>
          <a:xfrm>
            <a:off x="341927" y="1214558"/>
            <a:ext cx="5090664" cy="461665"/>
          </a:xfrm>
          <a:prstGeom prst="rect">
            <a:avLst/>
          </a:prstGeom>
          <a:noFill/>
        </p:spPr>
        <p:txBody>
          <a:bodyPr wrap="square" numCol="1" rtlCol="0">
            <a:spAutoFit/>
          </a:bodyPr>
          <a:lstStyle/>
          <a:p>
            <a:pPr algn="just"/>
            <a:r>
              <a:rPr lang="fr-FR" altLang="en-US" sz="800" dirty="0" smtClean="0"/>
              <a:t>« [E]</a:t>
            </a:r>
            <a:r>
              <a:rPr lang="fr-FR" altLang="en-US" sz="800" i="1" dirty="0" err="1" smtClean="0"/>
              <a:t>largir</a:t>
            </a:r>
            <a:r>
              <a:rPr lang="fr-FR" altLang="en-US" sz="800" i="1" dirty="0" smtClean="0"/>
              <a:t> la base imposable, une limitation est introduite en matière de report des </a:t>
            </a:r>
            <a:r>
              <a:rPr lang="fr-FR" sz="800" i="1" dirty="0"/>
              <a:t>revenus définitivement taxés, de la déduction pour revenus d’innovation, des pertes </a:t>
            </a:r>
            <a:r>
              <a:rPr lang="fr-FR" sz="800" i="1" dirty="0" smtClean="0"/>
              <a:t>professionnelles</a:t>
            </a:r>
            <a:r>
              <a:rPr lang="fr-FR" sz="800" dirty="0" smtClean="0"/>
              <a:t> (…)</a:t>
            </a:r>
            <a:r>
              <a:rPr lang="fr-BE" altLang="en-US" sz="800" dirty="0" smtClean="0"/>
              <a:t> » </a:t>
            </a:r>
            <a:r>
              <a:rPr lang="sv-SE" altLang="en-US" sz="800" dirty="0" err="1" smtClean="0"/>
              <a:t>Ch</a:t>
            </a:r>
            <a:r>
              <a:rPr lang="sv-SE" altLang="en-US" sz="800" dirty="0" smtClean="0"/>
              <a:t>., </a:t>
            </a:r>
            <a:r>
              <a:rPr lang="sv-SE" altLang="en-US" sz="800" dirty="0"/>
              <a:t>54 2864/001, p. 6</a:t>
            </a:r>
            <a:endParaRPr lang="fr-BE" altLang="en-US" sz="800" dirty="0" smtClean="0"/>
          </a:p>
          <a:p>
            <a:endParaRPr lang="fr-BE" altLang="en-US" sz="800" dirty="0"/>
          </a:p>
        </p:txBody>
      </p:sp>
      <p:sp>
        <p:nvSpPr>
          <p:cNvPr id="6" name="Rectangle 5"/>
          <p:cNvSpPr/>
          <p:nvPr/>
        </p:nvSpPr>
        <p:spPr>
          <a:xfrm>
            <a:off x="607927" y="1775749"/>
            <a:ext cx="5861222" cy="2062103"/>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Quoi: </a:t>
            </a:r>
            <a:r>
              <a:rPr lang="fr-BE" altLang="en-US" sz="800" dirty="0" smtClean="0"/>
              <a:t>La règle de la corbeille poursuit un objectif budgétaire en limitant la possibilité pour les sociétés de déduire des éléments de leurs bénéfices et assurer ainsi une base imposable minimale. </a:t>
            </a:r>
            <a:endParaRPr lang="fr-FR" altLang="en-US" sz="800" dirty="0" smtClean="0"/>
          </a:p>
          <a:p>
            <a:pPr algn="just"/>
            <a:endParaRPr lang="fr-FR" altLang="en-US" sz="800" dirty="0"/>
          </a:p>
          <a:p>
            <a:pPr marL="171450" indent="-171450" algn="just">
              <a:buFont typeface="Wingdings" panose="05000000000000000000" pitchFamily="2" charset="2"/>
              <a:buChar char="Ø"/>
            </a:pPr>
            <a:r>
              <a:rPr lang="fr-BE" altLang="en-US" sz="800" b="1" dirty="0" smtClean="0"/>
              <a:t>Fonctionnement: </a:t>
            </a:r>
            <a:r>
              <a:rPr lang="fr-BE" altLang="en-US" sz="800" dirty="0" smtClean="0"/>
              <a:t>Deux catégories de déduction sont créées : la première concerne celles qui peuvent être appliquées sans limitation (</a:t>
            </a:r>
            <a:r>
              <a:rPr lang="fr-BE" altLang="en-US" sz="800" i="1" dirty="0" err="1" smtClean="0"/>
              <a:t>e.g</a:t>
            </a:r>
            <a:r>
              <a:rPr lang="fr-BE" altLang="en-US" sz="800" i="1" dirty="0" smtClean="0"/>
              <a:t>. </a:t>
            </a:r>
            <a:r>
              <a:rPr lang="fr-BE" altLang="en-US" sz="800" dirty="0" smtClean="0"/>
              <a:t>la déduction RDT), et la seconde, celles qui sont soumises à la règle de la corbeille. Ces dernières déductions ne peuvent excéder 1.000.000 EUR augmenté de 40% de la quotité qui excède 1.000.000 EUR de la partie du bénéfice qui subsiste après l’application des déductions de première catégorie.</a:t>
            </a:r>
          </a:p>
          <a:p>
            <a:pPr algn="just"/>
            <a:endParaRPr lang="fr-BE" altLang="en-US" sz="800" dirty="0" smtClean="0"/>
          </a:p>
          <a:p>
            <a:pPr marL="171450" indent="-171450" algn="just">
              <a:buFont typeface="Wingdings" panose="05000000000000000000" pitchFamily="2" charset="2"/>
              <a:buChar char="Ø"/>
            </a:pPr>
            <a:r>
              <a:rPr lang="fr-BE" altLang="en-US" sz="800" dirty="0" smtClean="0"/>
              <a:t>En pratique, cela implique qu’une base imposable minimale de 60% de la corbeille est ainsi créée. Ce pourcentage était autrement de 30% et a été augmenté à 60% par une loi du 26 décembre 2022 applicable à partir du 1</a:t>
            </a:r>
            <a:r>
              <a:rPr lang="fr-BE" altLang="en-US" sz="800" baseline="30000" dirty="0" smtClean="0"/>
              <a:t>er</a:t>
            </a:r>
            <a:r>
              <a:rPr lang="fr-BE" altLang="en-US" sz="800" dirty="0" smtClean="0"/>
              <a:t> janvier 2023. Cette augmentation de la base minimale est supposée être une mesure temporaire jusqu’à l’entrée en vigueur d’une règle</a:t>
            </a:r>
            <a:r>
              <a:rPr lang="fr-FR" sz="800" dirty="0" smtClean="0"/>
              <a:t> sur </a:t>
            </a:r>
            <a:r>
              <a:rPr lang="fr-FR" sz="800" dirty="0"/>
              <a:t>un niveau minimum d’imposition effective au niveau mondial pour les grandes </a:t>
            </a:r>
            <a:r>
              <a:rPr lang="fr-FR" sz="800" dirty="0" smtClean="0"/>
              <a:t>entreprises. La réalisation de cette condition fera l’objet de la publication d’un avis au Moniteur belge (Ch., 55 3015/001, p. 82).</a:t>
            </a:r>
            <a:endParaRPr lang="fr-BE" altLang="en-US" sz="800" dirty="0" smtClean="0"/>
          </a:p>
          <a:p>
            <a:pPr algn="just"/>
            <a:endParaRPr lang="fr-BE" altLang="en-US" sz="800" dirty="0" smtClean="0"/>
          </a:p>
          <a:p>
            <a:pPr marL="171450" indent="-171450" algn="just">
              <a:buFont typeface="Wingdings" panose="05000000000000000000" pitchFamily="2" charset="2"/>
              <a:buChar char="Ø"/>
            </a:pPr>
            <a:r>
              <a:rPr lang="fr-BE" altLang="en-US" sz="800" dirty="0"/>
              <a:t>L</a:t>
            </a:r>
            <a:r>
              <a:rPr lang="fr-BE" altLang="en-US" sz="800" dirty="0" smtClean="0"/>
              <a:t>’ordre des déductions suit l’ordre proposé par l’article 207 du CIR. </a:t>
            </a:r>
            <a:r>
              <a:rPr lang="fr-BE" altLang="en-US" sz="800" dirty="0"/>
              <a:t>L’excédent peut-être </a:t>
            </a:r>
            <a:r>
              <a:rPr lang="fr-BE" altLang="en-US" sz="800" dirty="0" smtClean="0"/>
              <a:t>reporté </a:t>
            </a:r>
            <a:r>
              <a:rPr lang="fr-BE" altLang="en-US" sz="800" dirty="0"/>
              <a:t>sur les années </a:t>
            </a:r>
            <a:r>
              <a:rPr lang="fr-BE" altLang="en-US" sz="800" dirty="0" smtClean="0"/>
              <a:t>futures sans limitation de temps.</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21274" y="1120083"/>
            <a:ext cx="471416" cy="471416"/>
          </a:xfrm>
          <a:prstGeom prst="rect">
            <a:avLst/>
          </a:prstGeom>
        </p:spPr>
      </p:pic>
    </p:spTree>
    <p:extLst>
      <p:ext uri="{BB962C8B-B14F-4D97-AF65-F5344CB8AC3E}">
        <p14:creationId xmlns:p14="http://schemas.microsoft.com/office/powerpoint/2010/main" val="342492315"/>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18</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Contexte national – Règle de la corbeille</a:t>
            </a:r>
            <a:endParaRPr lang="en-GB"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91586" y="3266363"/>
            <a:ext cx="471416" cy="471416"/>
          </a:xfrm>
          <a:prstGeom prst="rect">
            <a:avLst/>
          </a:prstGeom>
        </p:spPr>
      </p:pic>
      <p:sp>
        <p:nvSpPr>
          <p:cNvPr id="7" name="Rectangle 6"/>
          <p:cNvSpPr/>
          <p:nvPr/>
        </p:nvSpPr>
        <p:spPr>
          <a:xfrm>
            <a:off x="3370997" y="3179927"/>
            <a:ext cx="113731" cy="1728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2073038" y="3907005"/>
            <a:ext cx="2708512" cy="830997"/>
          </a:xfrm>
          <a:prstGeom prst="rect">
            <a:avLst/>
          </a:prstGeom>
          <a:noFill/>
        </p:spPr>
        <p:txBody>
          <a:bodyPr wrap="square" rtlCol="0">
            <a:spAutoFit/>
          </a:bodyPr>
          <a:lstStyle/>
          <a:p>
            <a:pPr>
              <a:buClr>
                <a:schemeClr val="tx2"/>
              </a:buClr>
            </a:pPr>
            <a:r>
              <a:rPr lang="fr-BE" altLang="en-US" sz="800" dirty="0" smtClean="0"/>
              <a:t>Max. </a:t>
            </a:r>
            <a:r>
              <a:rPr lang="fr-BE" altLang="en-US" sz="800" b="1" dirty="0" smtClean="0"/>
              <a:t>1.000.000</a:t>
            </a:r>
            <a:r>
              <a:rPr lang="fr-BE" altLang="en-US" sz="800" dirty="0" smtClean="0"/>
              <a:t> EUR + </a:t>
            </a:r>
            <a:r>
              <a:rPr lang="fr-BE" altLang="en-US" sz="800" b="1" dirty="0" smtClean="0">
                <a:solidFill>
                  <a:srgbClr val="FF0000"/>
                </a:solidFill>
              </a:rPr>
              <a:t>40%</a:t>
            </a:r>
            <a:r>
              <a:rPr lang="fr-BE" altLang="en-US" sz="800" dirty="0" smtClean="0"/>
              <a:t> * (</a:t>
            </a:r>
            <a:r>
              <a:rPr lang="fr-FR" altLang="en-US" sz="800" dirty="0" smtClean="0"/>
              <a:t>de </a:t>
            </a:r>
            <a:r>
              <a:rPr lang="fr-FR" altLang="en-US" sz="800" dirty="0"/>
              <a:t>la quotité </a:t>
            </a:r>
            <a:r>
              <a:rPr lang="fr-FR" altLang="en-US" sz="800" dirty="0" smtClean="0"/>
              <a:t>&lt; 1.000.000 </a:t>
            </a:r>
            <a:r>
              <a:rPr lang="fr-FR" altLang="en-US" sz="800" dirty="0"/>
              <a:t>euros de la partie du bénéfice qui subsiste après </a:t>
            </a:r>
            <a:r>
              <a:rPr lang="fr-FR" altLang="en-US" sz="800" dirty="0" smtClean="0"/>
              <a:t>l'application des déductions de première catégorie)</a:t>
            </a:r>
          </a:p>
          <a:p>
            <a:pPr>
              <a:buClr>
                <a:schemeClr val="tx2"/>
              </a:buClr>
            </a:pPr>
            <a:endParaRPr lang="fr-FR" altLang="en-US" sz="800" dirty="0"/>
          </a:p>
          <a:p>
            <a:pPr>
              <a:buClr>
                <a:schemeClr val="tx2"/>
              </a:buClr>
            </a:pPr>
            <a:r>
              <a:rPr lang="fr-FR" altLang="en-US" sz="800" dirty="0" smtClean="0"/>
              <a:t>S’applique dans l’ordre prévu à l’article 207 du CIR</a:t>
            </a:r>
          </a:p>
        </p:txBody>
      </p:sp>
      <p:cxnSp>
        <p:nvCxnSpPr>
          <p:cNvPr id="15" name="Elbow Connector 14"/>
          <p:cNvCxnSpPr>
            <a:stCxn id="32" idx="2"/>
            <a:endCxn id="18" idx="0"/>
          </p:cNvCxnSpPr>
          <p:nvPr/>
        </p:nvCxnSpPr>
        <p:spPr>
          <a:xfrm rot="5400000">
            <a:off x="2388993" y="851053"/>
            <a:ext cx="382861" cy="1697157"/>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2780021" y="1292757"/>
            <a:ext cx="1297959" cy="215444"/>
          </a:xfrm>
          <a:prstGeom prst="rect">
            <a:avLst/>
          </a:prstGeom>
          <a:noFill/>
        </p:spPr>
        <p:txBody>
          <a:bodyPr wrap="square" rtlCol="0">
            <a:spAutoFit/>
          </a:bodyPr>
          <a:lstStyle/>
          <a:p>
            <a:pPr algn="ctr"/>
            <a:r>
              <a:rPr lang="fr-BE" altLang="en-US" sz="800" b="1" dirty="0" smtClean="0"/>
              <a:t>Bénéfice annuel</a:t>
            </a:r>
          </a:p>
        </p:txBody>
      </p:sp>
      <p:grpSp>
        <p:nvGrpSpPr>
          <p:cNvPr id="75" name="Group 74"/>
          <p:cNvGrpSpPr/>
          <p:nvPr/>
        </p:nvGrpSpPr>
        <p:grpSpPr>
          <a:xfrm>
            <a:off x="377587" y="1891062"/>
            <a:ext cx="2708513" cy="1359045"/>
            <a:chOff x="377587" y="1891062"/>
            <a:chExt cx="2708513" cy="1359045"/>
          </a:xfrm>
        </p:grpSpPr>
        <p:sp>
          <p:nvSpPr>
            <p:cNvPr id="18" name="TextBox 17"/>
            <p:cNvSpPr txBox="1"/>
            <p:nvPr/>
          </p:nvSpPr>
          <p:spPr>
            <a:xfrm>
              <a:off x="377588" y="1891062"/>
              <a:ext cx="2708512" cy="707886"/>
            </a:xfrm>
            <a:prstGeom prst="rect">
              <a:avLst/>
            </a:prstGeom>
            <a:noFill/>
          </p:spPr>
          <p:txBody>
            <a:bodyPr wrap="square" rtlCol="0">
              <a:spAutoFit/>
            </a:bodyPr>
            <a:lstStyle/>
            <a:p>
              <a:pPr algn="ctr"/>
              <a:r>
                <a:rPr lang="fr-BE" altLang="en-US" sz="800" b="1" dirty="0" smtClean="0"/>
                <a:t>Déduction de première catégorie </a:t>
              </a:r>
            </a:p>
            <a:p>
              <a:pPr marL="171450" indent="-171450">
                <a:buClr>
                  <a:schemeClr val="tx2"/>
                </a:buClr>
                <a:buFont typeface="Arial" panose="020B0604020202020204" pitchFamily="34" charset="0"/>
                <a:buChar char="‒"/>
              </a:pPr>
              <a:r>
                <a:rPr lang="fr-BE" altLang="en-US" sz="800" dirty="0"/>
                <a:t>Régime mère-fille</a:t>
              </a:r>
            </a:p>
            <a:p>
              <a:pPr marL="171450" indent="-171450">
                <a:buClr>
                  <a:schemeClr val="tx2"/>
                </a:buClr>
                <a:buFont typeface="Arial" panose="020B0604020202020204" pitchFamily="34" charset="0"/>
                <a:buChar char="‒"/>
              </a:pPr>
              <a:r>
                <a:rPr lang="fr-BE" altLang="en-US" sz="800" dirty="0"/>
                <a:t>Revenus d’innovation</a:t>
              </a:r>
            </a:p>
            <a:p>
              <a:pPr marL="171450" indent="-171450">
                <a:buClr>
                  <a:schemeClr val="tx2"/>
                </a:buClr>
                <a:buFont typeface="Arial" panose="020B0604020202020204" pitchFamily="34" charset="0"/>
                <a:buChar char="‒"/>
              </a:pPr>
              <a:r>
                <a:rPr lang="fr-BE" altLang="en-US" sz="800" dirty="0" smtClean="0"/>
                <a:t>Transferts intragroupe</a:t>
              </a:r>
            </a:p>
            <a:p>
              <a:pPr marL="171450" indent="-171450">
                <a:buClr>
                  <a:schemeClr val="tx2"/>
                </a:buClr>
                <a:buFont typeface="Arial" panose="020B0604020202020204" pitchFamily="34" charset="0"/>
                <a:buChar char="‒"/>
              </a:pPr>
              <a:r>
                <a:rPr lang="fr-BE" altLang="en-US" sz="800" dirty="0" smtClean="0"/>
                <a:t>..</a:t>
              </a:r>
              <a:endParaRPr lang="en-GB" altLang="en-US" sz="800" dirty="0"/>
            </a:p>
          </p:txBody>
        </p:sp>
        <p:sp>
          <p:nvSpPr>
            <p:cNvPr id="19" name="TextBox 18"/>
            <p:cNvSpPr txBox="1"/>
            <p:nvPr/>
          </p:nvSpPr>
          <p:spPr>
            <a:xfrm>
              <a:off x="377587" y="2788442"/>
              <a:ext cx="2708512" cy="461665"/>
            </a:xfrm>
            <a:prstGeom prst="rect">
              <a:avLst/>
            </a:prstGeom>
            <a:noFill/>
          </p:spPr>
          <p:txBody>
            <a:bodyPr wrap="square" rtlCol="0">
              <a:spAutoFit/>
            </a:bodyPr>
            <a:lstStyle/>
            <a:p>
              <a:pPr algn="ctr"/>
              <a:r>
                <a:rPr lang="fr-BE" altLang="en-US" sz="800" b="1" dirty="0" smtClean="0"/>
                <a:t>Déduction de seconde catégorie  </a:t>
              </a:r>
            </a:p>
            <a:p>
              <a:pPr marL="171450" indent="-171450">
                <a:buClr>
                  <a:schemeClr val="tx2"/>
                </a:buClr>
                <a:buFont typeface="Arial" panose="020B0604020202020204" pitchFamily="34" charset="0"/>
                <a:buChar char="‒"/>
              </a:pPr>
              <a:r>
                <a:rPr lang="fr-BE" altLang="en-US" sz="800" dirty="0" smtClean="0"/>
                <a:t>Pertes antérieures</a:t>
              </a:r>
            </a:p>
            <a:p>
              <a:pPr marL="171450" indent="-171450">
                <a:buClr>
                  <a:schemeClr val="tx2"/>
                </a:buClr>
                <a:buFont typeface="Arial" panose="020B0604020202020204" pitchFamily="34" charset="0"/>
                <a:buChar char="‒"/>
              </a:pPr>
              <a:r>
                <a:rPr lang="fr-BE" altLang="en-US" sz="800" dirty="0" smtClean="0"/>
                <a:t>…</a:t>
              </a:r>
              <a:endParaRPr lang="fr-BE" altLang="en-US" sz="800" dirty="0"/>
            </a:p>
          </p:txBody>
        </p:sp>
        <p:cxnSp>
          <p:nvCxnSpPr>
            <p:cNvPr id="39" name="Elbow Connector 38"/>
            <p:cNvCxnSpPr>
              <a:stCxn id="18" idx="2"/>
              <a:endCxn id="19" idx="0"/>
            </p:cNvCxnSpPr>
            <p:nvPr/>
          </p:nvCxnSpPr>
          <p:spPr>
            <a:xfrm rot="5400000">
              <a:off x="1637097" y="2693695"/>
              <a:ext cx="189494" cy="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6" name="Rectangle 35"/>
          <p:cNvSpPr/>
          <p:nvPr/>
        </p:nvSpPr>
        <p:spPr>
          <a:xfrm>
            <a:off x="5311821" y="2598948"/>
            <a:ext cx="1546179" cy="338554"/>
          </a:xfrm>
          <a:prstGeom prst="rect">
            <a:avLst/>
          </a:prstGeom>
        </p:spPr>
        <p:txBody>
          <a:bodyPr wrap="square">
            <a:spAutoFit/>
          </a:bodyPr>
          <a:lstStyle/>
          <a:p>
            <a:pPr>
              <a:buClr>
                <a:schemeClr val="tx2"/>
              </a:buClr>
            </a:pPr>
            <a:r>
              <a:rPr lang="fr-FR" altLang="en-US" sz="800" dirty="0" smtClean="0"/>
              <a:t>Report de l’excédent sur l’année ultérieure</a:t>
            </a:r>
            <a:endParaRPr lang="fr-BE" altLang="en-US" sz="800" dirty="0"/>
          </a:p>
        </p:txBody>
      </p:sp>
      <p:cxnSp>
        <p:nvCxnSpPr>
          <p:cNvPr id="49" name="Elbow Connector 48"/>
          <p:cNvCxnSpPr>
            <a:stCxn id="19" idx="2"/>
            <a:endCxn id="3" idx="1"/>
          </p:cNvCxnSpPr>
          <p:nvPr/>
        </p:nvCxnSpPr>
        <p:spPr>
          <a:xfrm rot="16200000" flipH="1">
            <a:off x="2335732" y="2646217"/>
            <a:ext cx="251964" cy="145974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Curved Connector 53"/>
          <p:cNvCxnSpPr>
            <a:stCxn id="3" idx="3"/>
            <a:endCxn id="18" idx="3"/>
          </p:cNvCxnSpPr>
          <p:nvPr/>
        </p:nvCxnSpPr>
        <p:spPr>
          <a:xfrm flipH="1" flipV="1">
            <a:off x="3086100" y="2245005"/>
            <a:ext cx="576902" cy="1257066"/>
          </a:xfrm>
          <a:prstGeom prst="curvedConnector3">
            <a:avLst>
              <a:gd name="adj1" fmla="val -261768"/>
            </a:avLst>
          </a:prstGeom>
          <a:ln>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833616" y="4153227"/>
            <a:ext cx="1148436" cy="215444"/>
          </a:xfrm>
          <a:prstGeom prst="rect">
            <a:avLst/>
          </a:prstGeom>
          <a:noFill/>
        </p:spPr>
        <p:txBody>
          <a:bodyPr wrap="square" rtlCol="0">
            <a:spAutoFit/>
          </a:bodyPr>
          <a:lstStyle/>
          <a:p>
            <a:r>
              <a:rPr lang="fr-BE" sz="800" b="1" u="sng" dirty="0" smtClean="0">
                <a:solidFill>
                  <a:srgbClr val="FF0000"/>
                </a:solidFill>
              </a:rPr>
              <a:t>Nouveauté 2023 !</a:t>
            </a:r>
            <a:endParaRPr lang="en-GB" sz="800" b="1" u="sng" dirty="0">
              <a:solidFill>
                <a:srgbClr val="FF0000"/>
              </a:solidFill>
            </a:endParaRPr>
          </a:p>
        </p:txBody>
      </p:sp>
    </p:spTree>
    <p:extLst>
      <p:ext uri="{BB962C8B-B14F-4D97-AF65-F5344CB8AC3E}">
        <p14:creationId xmlns:p14="http://schemas.microsoft.com/office/powerpoint/2010/main" val="1319960282"/>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19</a:t>
            </a:fld>
            <a:endParaRPr lang="en-US" dirty="0"/>
          </a:p>
        </p:txBody>
      </p:sp>
      <p:sp>
        <p:nvSpPr>
          <p:cNvPr id="23" name="Title 1"/>
          <p:cNvSpPr>
            <a:spLocks noGrp="1"/>
          </p:cNvSpPr>
          <p:nvPr>
            <p:ph type="title"/>
          </p:nvPr>
        </p:nvSpPr>
        <p:spPr>
          <a:xfrm>
            <a:off x="583407" y="623889"/>
            <a:ext cx="5910263" cy="311944"/>
          </a:xfrm>
        </p:spPr>
        <p:txBody>
          <a:bodyPr/>
          <a:lstStyle/>
          <a:p>
            <a:r>
              <a:rPr lang="fr-BE" dirty="0"/>
              <a:t>Nouveautés </a:t>
            </a:r>
            <a:r>
              <a:rPr lang="fr-BE" dirty="0" smtClean="0"/>
              <a:t>dans un contexte international</a:t>
            </a:r>
            <a:endParaRPr lang="fr-BE" dirty="0"/>
          </a:p>
        </p:txBody>
      </p:sp>
    </p:spTree>
    <p:extLst>
      <p:ext uri="{BB962C8B-B14F-4D97-AF65-F5344CB8AC3E}">
        <p14:creationId xmlns:p14="http://schemas.microsoft.com/office/powerpoint/2010/main" val="3779612034"/>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dirty="0" smtClean="0"/>
              <a:t>Introduction</a:t>
            </a:r>
            <a:endParaRPr lang="en-GB" dirty="0"/>
          </a:p>
        </p:txBody>
      </p:sp>
      <p:sp>
        <p:nvSpPr>
          <p:cNvPr id="3" name="Slide Number Placeholder 2"/>
          <p:cNvSpPr>
            <a:spLocks noGrp="1"/>
          </p:cNvSpPr>
          <p:nvPr>
            <p:ph type="sldNum" sz="quarter" idx="10"/>
          </p:nvPr>
        </p:nvSpPr>
        <p:spPr/>
        <p:txBody>
          <a:bodyPr/>
          <a:lstStyle/>
          <a:p>
            <a:pPr>
              <a:defRPr/>
            </a:pPr>
            <a:fld id="{DA2E9E8F-6D24-4D89-AB02-1924682ED73F}" type="slidenum">
              <a:rPr lang="en-US" smtClean="0"/>
              <a:pPr>
                <a:defRPr/>
              </a:pPr>
              <a:t>2</a:t>
            </a:fld>
            <a:endParaRPr lang="en-US" dirty="0">
              <a:ln>
                <a:noFill/>
              </a:ln>
              <a:solidFill>
                <a:schemeClr val="tx1"/>
              </a:solidFill>
              <a:cs typeface="+mn-cs"/>
            </a:endParaRPr>
          </a:p>
        </p:txBody>
      </p:sp>
      <p:sp>
        <p:nvSpPr>
          <p:cNvPr id="4" name="TextBox 3"/>
          <p:cNvSpPr txBox="1"/>
          <p:nvPr/>
        </p:nvSpPr>
        <p:spPr>
          <a:xfrm>
            <a:off x="609600" y="1426633"/>
            <a:ext cx="5630333" cy="1200329"/>
          </a:xfrm>
          <a:prstGeom prst="rect">
            <a:avLst/>
          </a:prstGeom>
          <a:noFill/>
        </p:spPr>
        <p:txBody>
          <a:bodyPr wrap="square" rtlCol="0">
            <a:spAutoFit/>
          </a:bodyPr>
          <a:lstStyle/>
          <a:p>
            <a:pPr marL="285750" indent="-285750">
              <a:buFont typeface="Arial" panose="020B0604020202020204" pitchFamily="34" charset="0"/>
              <a:buChar char="•"/>
            </a:pPr>
            <a:r>
              <a:rPr lang="fr-BE" dirty="0" smtClean="0"/>
              <a:t>Nouveautés dans un contexte national</a:t>
            </a:r>
          </a:p>
          <a:p>
            <a:endParaRPr lang="fr-BE" dirty="0" smtClean="0"/>
          </a:p>
          <a:p>
            <a:pPr marL="285750" indent="-285750">
              <a:buFont typeface="Arial" panose="020B0604020202020204" pitchFamily="34" charset="0"/>
              <a:buChar char="•"/>
            </a:pPr>
            <a:r>
              <a:rPr lang="fr-BE" dirty="0" smtClean="0"/>
              <a:t>Nouveautés dans un contexte international</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324230005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20</a:t>
            </a:fld>
            <a:endParaRPr lang="en-US" dirty="0"/>
          </a:p>
        </p:txBody>
      </p:sp>
      <p:sp>
        <p:nvSpPr>
          <p:cNvPr id="23" name="Title 1"/>
          <p:cNvSpPr>
            <a:spLocks noGrp="1"/>
          </p:cNvSpPr>
          <p:nvPr>
            <p:ph type="title"/>
          </p:nvPr>
        </p:nvSpPr>
        <p:spPr>
          <a:xfrm>
            <a:off x="583407" y="295822"/>
            <a:ext cx="5910263" cy="311944"/>
          </a:xfrm>
        </p:spPr>
        <p:txBody>
          <a:bodyPr/>
          <a:lstStyle/>
          <a:p>
            <a:r>
              <a:rPr lang="fr-BE" dirty="0" smtClean="0"/>
              <a:t>Pertes d’un établissement étranger - régime antérieur à la loi du 25 décembre 2017</a:t>
            </a:r>
            <a:endParaRPr lang="en-GB" dirty="0"/>
          </a:p>
        </p:txBody>
      </p:sp>
      <p:sp>
        <p:nvSpPr>
          <p:cNvPr id="88" name="Rectangle 87"/>
          <p:cNvSpPr/>
          <p:nvPr/>
        </p:nvSpPr>
        <p:spPr>
          <a:xfrm>
            <a:off x="229556" y="1277116"/>
            <a:ext cx="6318972" cy="2431435"/>
          </a:xfrm>
          <a:prstGeom prst="rect">
            <a:avLst/>
          </a:prstGeom>
        </p:spPr>
        <p:txBody>
          <a:bodyPr wrap="square">
            <a:spAutoFit/>
          </a:bodyPr>
          <a:lstStyle/>
          <a:p>
            <a:pPr algn="just"/>
            <a:endParaRPr lang="fr-BE" altLang="en-US" sz="800" b="1" dirty="0" smtClean="0"/>
          </a:p>
          <a:p>
            <a:pPr marL="171450" indent="-171450" algn="just">
              <a:buFont typeface="Wingdings" panose="05000000000000000000" pitchFamily="2" charset="2"/>
              <a:buChar char="Ø"/>
            </a:pPr>
            <a:r>
              <a:rPr lang="fr-BE" altLang="en-US" sz="800" b="1" dirty="0" smtClean="0"/>
              <a:t>Pertes issues de pays sans convention </a:t>
            </a:r>
            <a:r>
              <a:rPr lang="fr-BE" altLang="en-US" sz="800" dirty="0" smtClean="0"/>
              <a:t>: les bénéfices sont pleinement imposables en Belgique, et les pertes sont à l’identique pleinement déductibles en Belgique. L’excédent est reportable sans limite sur les années suivantes.</a:t>
            </a:r>
          </a:p>
          <a:p>
            <a:pPr algn="just"/>
            <a:endParaRPr lang="fr-BE" altLang="en-US" sz="800" dirty="0" smtClean="0"/>
          </a:p>
          <a:p>
            <a:pPr marL="171450" indent="-171450" algn="just">
              <a:buFont typeface="Wingdings" panose="05000000000000000000" pitchFamily="2" charset="2"/>
              <a:buChar char="Ø"/>
            </a:pPr>
            <a:r>
              <a:rPr lang="fr-BE" altLang="en-US" sz="800" b="1" dirty="0"/>
              <a:t>Pertes issues de pays </a:t>
            </a:r>
            <a:r>
              <a:rPr lang="fr-BE" altLang="en-US" sz="800" b="1" dirty="0" smtClean="0"/>
              <a:t>avec convention </a:t>
            </a:r>
            <a:r>
              <a:rPr lang="fr-BE" altLang="en-US" sz="800" dirty="0" smtClean="0"/>
              <a:t>: « </a:t>
            </a:r>
            <a:r>
              <a:rPr lang="fr-FR" altLang="en-US" sz="800" i="1" dirty="0"/>
              <a:t>L'imputation sur les bénéfices belges des pertes professionnelles éprouvées dans un établissement étranger dont dispose la société et qui est situé dans un Etat avec lequel la Belgique a conclu une convention préventive de la double imposition, est soumise à la condition que la société </a:t>
            </a:r>
            <a:r>
              <a:rPr lang="fr-FR" altLang="en-US" sz="800" i="1" u="sng" dirty="0"/>
              <a:t>démontre que celles-ci n'ont pas été déduites des bénéfices de cet établissement étranger</a:t>
            </a:r>
            <a:r>
              <a:rPr lang="fr-FR" altLang="en-US" sz="800" i="1" dirty="0"/>
              <a:t>. En outre, le montant de ces pertes professionnelles qui a été imputé par la société sur ses bénéfices belges pour une période imposable quelconque, pour la partie proportionnelle de ces pertes pour laquelle la société ne démontre plus pour la période imposable qu'elle n'a pas été déduite des bénéfices de cet établissement étranger, ou si dans le courant de la période imposable l'établissement étranger concerné est transféré dans le cadre d'un apport, d'une fusion, d'une scission ou d'une opération y assimilée, est ajouté au revenu imposable de cette période</a:t>
            </a:r>
            <a:r>
              <a:rPr lang="fr-BE" altLang="en-US" sz="800" i="1" dirty="0" smtClean="0"/>
              <a:t> </a:t>
            </a:r>
            <a:r>
              <a:rPr lang="fr-BE" altLang="en-US" sz="800" dirty="0" smtClean="0"/>
              <a:t>»  (article 206, § 1</a:t>
            </a:r>
            <a:r>
              <a:rPr lang="fr-BE" altLang="en-US" sz="800" baseline="30000" dirty="0" smtClean="0"/>
              <a:t>er</a:t>
            </a:r>
            <a:r>
              <a:rPr lang="fr-BE" altLang="en-US" sz="800" dirty="0" smtClean="0"/>
              <a:t>, al. 2, du CIR, tel qu’applicable à l’époque).</a:t>
            </a:r>
          </a:p>
          <a:p>
            <a:pPr marL="171450" indent="-171450" algn="just">
              <a:buFont typeface="Wingdings" panose="05000000000000000000" pitchFamily="2" charset="2"/>
              <a:buChar char="Ø"/>
            </a:pPr>
            <a:endParaRPr lang="fr-BE" altLang="en-US" sz="800" dirty="0"/>
          </a:p>
          <a:p>
            <a:pPr marL="171450" indent="-171450" algn="just">
              <a:buFont typeface="Wingdings" panose="05000000000000000000" pitchFamily="2" charset="2"/>
              <a:buChar char="Ø"/>
            </a:pPr>
            <a:r>
              <a:rPr lang="fr-BE" altLang="en-US" sz="800" dirty="0" smtClean="0"/>
              <a:t>Règle de recapture si les pertes sont utilisées dans l’Etat de l’ES (cf. conventions préventives).</a:t>
            </a:r>
          </a:p>
          <a:p>
            <a:pPr marL="171450" indent="-171450" algn="just">
              <a:buFont typeface="Wingdings" panose="05000000000000000000" pitchFamily="2" charset="2"/>
              <a:buChar char="Ø"/>
            </a:pPr>
            <a:endParaRPr lang="fr-BE" altLang="en-US" sz="800" dirty="0"/>
          </a:p>
          <a:p>
            <a:pPr marL="171450" indent="-171450" algn="just">
              <a:buFont typeface="Wingdings" panose="05000000000000000000" pitchFamily="2" charset="2"/>
              <a:buChar char="Ø"/>
            </a:pPr>
            <a:r>
              <a:rPr lang="fr-BE" altLang="en-US" sz="800" dirty="0" smtClean="0"/>
              <a:t>Ce régime était plus favorable que ce qu’exigeait la CJUE (voir infra) car il permettait la déduction des pertes étrangères sans qu’elles soient définitives.</a:t>
            </a:r>
          </a:p>
          <a:p>
            <a:pPr marL="171450" indent="-171450" algn="just">
              <a:buFont typeface="Wingdings" panose="05000000000000000000" pitchFamily="2" charset="2"/>
              <a:buChar char="Ø"/>
            </a:pPr>
            <a:endParaRPr lang="fr-BE" altLang="en-US" sz="800" dirty="0" smtClean="0"/>
          </a:p>
        </p:txBody>
      </p:sp>
      <p:pic>
        <p:nvPicPr>
          <p:cNvPr id="89" name="Picture 8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90" name="TextBox 89"/>
          <p:cNvSpPr txBox="1"/>
          <p:nvPr/>
        </p:nvSpPr>
        <p:spPr>
          <a:xfrm>
            <a:off x="583407" y="4450432"/>
            <a:ext cx="2765189" cy="307777"/>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a:t>L</a:t>
            </a:r>
            <a:r>
              <a:rPr lang="fr-BE" altLang="en-US" sz="700" b="1" dirty="0" smtClean="0"/>
              <a:t>oi du 25 décembre 2017</a:t>
            </a:r>
          </a:p>
          <a:p>
            <a:pPr marL="171450" indent="-171450">
              <a:buFont typeface="Arial" panose="020B0604020202020204" pitchFamily="34" charset="0"/>
              <a:buChar char="•"/>
            </a:pPr>
            <a:r>
              <a:rPr lang="fr-BE" altLang="en-US" sz="700" b="1" dirty="0" smtClean="0"/>
              <a:t>Article 206 du CIR </a:t>
            </a:r>
          </a:p>
        </p:txBody>
      </p:sp>
    </p:spTree>
    <p:extLst>
      <p:ext uri="{BB962C8B-B14F-4D97-AF65-F5344CB8AC3E}">
        <p14:creationId xmlns:p14="http://schemas.microsoft.com/office/powerpoint/2010/main" val="2784711695"/>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21</a:t>
            </a:fld>
            <a:endParaRPr lang="en-US" dirty="0"/>
          </a:p>
        </p:txBody>
      </p:sp>
      <p:sp>
        <p:nvSpPr>
          <p:cNvPr id="23" name="Title 1"/>
          <p:cNvSpPr>
            <a:spLocks noGrp="1"/>
          </p:cNvSpPr>
          <p:nvPr>
            <p:ph type="title"/>
          </p:nvPr>
        </p:nvSpPr>
        <p:spPr>
          <a:xfrm>
            <a:off x="583407" y="384254"/>
            <a:ext cx="5910263" cy="311944"/>
          </a:xfrm>
        </p:spPr>
        <p:txBody>
          <a:bodyPr/>
          <a:lstStyle/>
          <a:p>
            <a:r>
              <a:rPr lang="fr-BE" dirty="0" smtClean="0"/>
              <a:t>Incidence de la jurisprudence de la CJUE</a:t>
            </a:r>
            <a:endParaRPr lang="fr-BE" dirty="0"/>
          </a:p>
        </p:txBody>
      </p:sp>
      <p:sp>
        <p:nvSpPr>
          <p:cNvPr id="5" name="Rectangle 4"/>
          <p:cNvSpPr/>
          <p:nvPr/>
        </p:nvSpPr>
        <p:spPr>
          <a:xfrm>
            <a:off x="229556" y="1277116"/>
            <a:ext cx="6318972" cy="2677656"/>
          </a:xfrm>
          <a:prstGeom prst="rect">
            <a:avLst/>
          </a:prstGeom>
        </p:spPr>
        <p:txBody>
          <a:bodyPr wrap="square">
            <a:spAutoFit/>
          </a:bodyPr>
          <a:lstStyle/>
          <a:p>
            <a:pPr algn="just"/>
            <a:endParaRPr lang="fr-BE" altLang="en-US" sz="800" b="1" dirty="0" smtClean="0"/>
          </a:p>
          <a:p>
            <a:pPr marL="171450" indent="-171450" algn="just">
              <a:buFont typeface="Wingdings" panose="05000000000000000000" pitchFamily="2" charset="2"/>
              <a:buChar char="Ø"/>
            </a:pPr>
            <a:r>
              <a:rPr lang="fr-BE" altLang="en-US" sz="800" b="1" dirty="0" smtClean="0"/>
              <a:t>Arrêt C-446/03 du 13 décembre 2005, Mark &amp; Spencer : </a:t>
            </a:r>
            <a:r>
              <a:rPr lang="fr-BE" altLang="en-US" sz="800" dirty="0" smtClean="0"/>
              <a:t>« [</a:t>
            </a:r>
            <a:r>
              <a:rPr lang="fr-FR" altLang="en-US" sz="800" dirty="0"/>
              <a:t>I</a:t>
            </a:r>
            <a:r>
              <a:rPr lang="fr-FR" sz="800" dirty="0" smtClean="0"/>
              <a:t>]</a:t>
            </a:r>
            <a:r>
              <a:rPr lang="fr-FR" sz="800" i="1" dirty="0" smtClean="0"/>
              <a:t>l </a:t>
            </a:r>
            <a:r>
              <a:rPr lang="fr-FR" sz="800" i="1" dirty="0"/>
              <a:t>est contraire aux articles 43 CE et 48 CE d'exclure </a:t>
            </a:r>
            <a:r>
              <a:rPr lang="fr-FR" sz="800" dirty="0" smtClean="0"/>
              <a:t>[la] </a:t>
            </a:r>
            <a:r>
              <a:rPr lang="fr-FR" sz="800" i="1" dirty="0" smtClean="0"/>
              <a:t>possibilité </a:t>
            </a:r>
            <a:r>
              <a:rPr lang="fr-FR" sz="800" i="1" dirty="0"/>
              <a:t>pour la société mère résidente </a:t>
            </a:r>
            <a:r>
              <a:rPr lang="fr-FR" sz="800" dirty="0"/>
              <a:t>[</a:t>
            </a:r>
            <a:r>
              <a:rPr lang="fr-FR" sz="800" dirty="0" smtClean="0"/>
              <a:t>de </a:t>
            </a:r>
            <a:r>
              <a:rPr lang="fr-FR" sz="800" dirty="0"/>
              <a:t>déduire de son bénéfice imposable des pertes subies dans un autre État membre par une filiale établie sur le territoire de </a:t>
            </a:r>
            <a:r>
              <a:rPr lang="fr-FR" sz="800" dirty="0" smtClean="0"/>
              <a:t>celui-ci] </a:t>
            </a:r>
            <a:r>
              <a:rPr lang="fr-FR" sz="800" i="1" dirty="0" smtClean="0"/>
              <a:t>dans </a:t>
            </a:r>
            <a:r>
              <a:rPr lang="fr-FR" sz="800" i="1" dirty="0"/>
              <a:t>une situation où, d'une part, la filiale non résidente a épuisé les possibilités de prise en compte des pertes qui existent dans son État de résidence au titre de l'exercice fiscal concerné par la demande de dégrèvement ainsi que des </a:t>
            </a:r>
            <a:r>
              <a:rPr lang="fr-FR" sz="800" i="1" dirty="0" smtClean="0"/>
              <a:t>exercices </a:t>
            </a:r>
            <a:r>
              <a:rPr lang="fr-FR" sz="800" i="1" dirty="0"/>
              <a:t>fiscaux antérieurs et où, d'autre part, il n'existe pas de possibilités pour que ces pertes puissent être prises en compte dans son État de résidence au titre des exercices futurs soit par elle-même, soit par un tiers, notamment en cas de cession de la filiale à </a:t>
            </a:r>
            <a:r>
              <a:rPr lang="fr-FR" sz="800" i="1" dirty="0" smtClean="0"/>
              <a:t>celui-ci</a:t>
            </a:r>
            <a:r>
              <a:rPr lang="fr-BE" altLang="en-US" sz="800" dirty="0" smtClean="0"/>
              <a:t> ».</a:t>
            </a:r>
          </a:p>
          <a:p>
            <a:pPr algn="just"/>
            <a:endParaRPr lang="fr-BE" altLang="en-US" sz="800" dirty="0" smtClean="0"/>
          </a:p>
          <a:p>
            <a:pPr marL="171450" indent="-171450" algn="just">
              <a:buFont typeface="Wingdings" panose="05000000000000000000" pitchFamily="2" charset="2"/>
              <a:buChar char="Ø"/>
            </a:pPr>
            <a:r>
              <a:rPr lang="fr-BE" altLang="en-US" sz="800" b="1" dirty="0" smtClean="0"/>
              <a:t>Extension aux établissements stables par l’arrêt C-414/06 du 15 mai 2008, Lidl </a:t>
            </a:r>
            <a:r>
              <a:rPr lang="fr-BE" altLang="en-US" sz="800" b="1" dirty="0" err="1" smtClean="0"/>
              <a:t>Belgium</a:t>
            </a:r>
            <a:r>
              <a:rPr lang="fr-BE" altLang="en-US" sz="800" b="1" dirty="0" smtClean="0"/>
              <a:t> </a:t>
            </a:r>
            <a:r>
              <a:rPr lang="fr-BE" altLang="en-US" sz="800" dirty="0" smtClean="0"/>
              <a:t>: le refus de prise en compte des pertes réalisées par l’ES étranger est contraire à la liberté d’établissement.</a:t>
            </a:r>
          </a:p>
          <a:p>
            <a:pPr marL="171450" indent="-171450" algn="just">
              <a:buFont typeface="Wingdings" panose="05000000000000000000" pitchFamily="2" charset="2"/>
              <a:buChar char="Ø"/>
            </a:pPr>
            <a:endParaRPr lang="fr-BE" altLang="en-US" sz="800" dirty="0" smtClean="0"/>
          </a:p>
          <a:p>
            <a:pPr marL="171450" indent="-171450" algn="just">
              <a:buFont typeface="Wingdings" panose="05000000000000000000" pitchFamily="2" charset="2"/>
              <a:buChar char="Ø"/>
            </a:pPr>
            <a:r>
              <a:rPr lang="fr-BE" altLang="en-US" sz="800" b="1" dirty="0" smtClean="0"/>
              <a:t>Jurisprudence confirmée et affinée</a:t>
            </a:r>
            <a:r>
              <a:rPr lang="fr-BE" altLang="en-US" sz="800" dirty="0" smtClean="0"/>
              <a:t> dans </a:t>
            </a:r>
            <a:r>
              <a:rPr lang="fr-BE" altLang="en-US" sz="800" dirty="0"/>
              <a:t>les arrêts </a:t>
            </a:r>
            <a:r>
              <a:rPr lang="fr-BE" altLang="en-US" sz="800" dirty="0" smtClean="0"/>
              <a:t>C‑48/13 du 17 juillet 2014, </a:t>
            </a:r>
            <a:r>
              <a:rPr lang="fr-BE" altLang="en-US" sz="800" dirty="0" err="1" smtClean="0"/>
              <a:t>Nordea</a:t>
            </a:r>
            <a:r>
              <a:rPr lang="fr-BE" altLang="en-US" sz="800" dirty="0" smtClean="0"/>
              <a:t> Bank, C-388/14 du 17 décembre 2015, </a:t>
            </a:r>
            <a:r>
              <a:rPr lang="fr-BE" altLang="en-US" sz="800" dirty="0" err="1" smtClean="0"/>
              <a:t>Timac</a:t>
            </a:r>
            <a:r>
              <a:rPr lang="fr-BE" altLang="en-US" sz="800" dirty="0" smtClean="0"/>
              <a:t> Agro </a:t>
            </a:r>
            <a:r>
              <a:rPr lang="fr-BE" altLang="en-US" sz="800" dirty="0" err="1" smtClean="0"/>
              <a:t>Deutschland</a:t>
            </a:r>
            <a:r>
              <a:rPr lang="fr-BE" altLang="en-US" sz="800" dirty="0" smtClean="0"/>
              <a:t>, C‑650/16 du 12 </a:t>
            </a:r>
            <a:r>
              <a:rPr lang="fr-BE" altLang="en-US" sz="800" dirty="0"/>
              <a:t>juin 2018, </a:t>
            </a:r>
            <a:r>
              <a:rPr lang="fr-BE" altLang="en-US" sz="800" dirty="0" err="1"/>
              <a:t>Bevola</a:t>
            </a:r>
            <a:r>
              <a:rPr lang="fr-BE" altLang="en-US" sz="800" dirty="0"/>
              <a:t> et Jens W. </a:t>
            </a:r>
            <a:r>
              <a:rPr lang="fr-BE" altLang="en-US" sz="800" dirty="0" err="1" smtClean="0"/>
              <a:t>Trock</a:t>
            </a:r>
            <a:r>
              <a:rPr lang="fr-BE" altLang="en-US" sz="800" dirty="0" smtClean="0"/>
              <a:t>, et C-607/17 du 19 juin 2019, </a:t>
            </a:r>
            <a:r>
              <a:rPr lang="fr-BE" altLang="en-US" sz="800" dirty="0" err="1" smtClean="0"/>
              <a:t>Memira</a:t>
            </a:r>
            <a:r>
              <a:rPr lang="fr-BE" altLang="en-US" sz="800" dirty="0" smtClean="0"/>
              <a:t> et C-608/17, de la même date, </a:t>
            </a:r>
            <a:r>
              <a:rPr lang="fr-BE" altLang="en-US" sz="800" dirty="0" err="1" smtClean="0"/>
              <a:t>Holmen</a:t>
            </a:r>
            <a:r>
              <a:rPr lang="fr-BE" altLang="en-US" sz="800" dirty="0" smtClean="0"/>
              <a:t>.</a:t>
            </a:r>
          </a:p>
          <a:p>
            <a:pPr marL="171450" indent="-171450" algn="just">
              <a:buFont typeface="Wingdings" panose="05000000000000000000" pitchFamily="2" charset="2"/>
              <a:buChar char="Ø"/>
            </a:pPr>
            <a:endParaRPr lang="en-GB" altLang="en-US" sz="800" dirty="0"/>
          </a:p>
          <a:p>
            <a:pPr marL="171450" indent="-171450" algn="just">
              <a:buFont typeface="Wingdings" panose="05000000000000000000" pitchFamily="2" charset="2"/>
              <a:buChar char="Ø"/>
            </a:pPr>
            <a:r>
              <a:rPr lang="en-GB" altLang="en-US" sz="800" b="1" dirty="0" err="1" smtClean="0"/>
              <a:t>Caractère</a:t>
            </a:r>
            <a:r>
              <a:rPr lang="en-GB" altLang="en-US" sz="800" b="1" dirty="0" smtClean="0"/>
              <a:t> </a:t>
            </a:r>
            <a:r>
              <a:rPr lang="en-GB" altLang="en-US" sz="800" b="1" dirty="0" err="1" smtClean="0"/>
              <a:t>définitif</a:t>
            </a:r>
            <a:r>
              <a:rPr lang="en-GB" altLang="en-US" sz="800" b="1" dirty="0" smtClean="0"/>
              <a:t> des </a:t>
            </a:r>
            <a:r>
              <a:rPr lang="en-GB" altLang="en-US" sz="800" b="1" dirty="0" err="1" smtClean="0"/>
              <a:t>pertes</a:t>
            </a:r>
            <a:r>
              <a:rPr lang="en-GB" altLang="en-US" sz="800" dirty="0" smtClean="0"/>
              <a:t> : </a:t>
            </a:r>
            <a:r>
              <a:rPr lang="en-GB" altLang="en-US" sz="800" dirty="0" err="1" smtClean="0"/>
              <a:t>il</a:t>
            </a:r>
            <a:r>
              <a:rPr lang="en-GB" altLang="en-US" sz="800" dirty="0" smtClean="0"/>
              <a:t> </a:t>
            </a:r>
            <a:r>
              <a:rPr lang="en-GB" altLang="en-US" sz="800" dirty="0" err="1" smtClean="0"/>
              <a:t>résulte</a:t>
            </a:r>
            <a:r>
              <a:rPr lang="en-GB" altLang="en-US" sz="800" dirty="0" smtClean="0"/>
              <a:t> de la jurisprudence de la Cour, en </a:t>
            </a:r>
            <a:r>
              <a:rPr lang="en-GB" altLang="en-US" sz="800" dirty="0" err="1" smtClean="0"/>
              <a:t>particulier</a:t>
            </a:r>
            <a:r>
              <a:rPr lang="en-GB" altLang="en-US" sz="800" dirty="0" smtClean="0"/>
              <a:t> des </a:t>
            </a:r>
            <a:r>
              <a:rPr lang="en-GB" altLang="en-US" sz="800" dirty="0" err="1" smtClean="0"/>
              <a:t>arrêts</a:t>
            </a:r>
            <a:r>
              <a:rPr lang="en-GB" altLang="en-US" sz="800" dirty="0" smtClean="0"/>
              <a:t> Marks &amp; Spencer et </a:t>
            </a:r>
            <a:r>
              <a:rPr lang="en-GB" altLang="en-US" sz="800" dirty="0" err="1" smtClean="0"/>
              <a:t>Timac</a:t>
            </a:r>
            <a:r>
              <a:rPr lang="en-GB" altLang="en-US" sz="800" dirty="0" smtClean="0"/>
              <a:t> Agro Deutschland, que </a:t>
            </a:r>
            <a:r>
              <a:rPr lang="en-GB" altLang="en-US" sz="800" dirty="0" err="1" smtClean="0"/>
              <a:t>l’obligation</a:t>
            </a:r>
            <a:r>
              <a:rPr lang="en-GB" altLang="en-US" sz="800" dirty="0" smtClean="0"/>
              <a:t> de </a:t>
            </a:r>
            <a:r>
              <a:rPr lang="en-GB" altLang="en-US" sz="800" dirty="0" err="1" smtClean="0"/>
              <a:t>l’Etat</a:t>
            </a:r>
            <a:r>
              <a:rPr lang="en-GB" altLang="en-US" sz="800" dirty="0" smtClean="0"/>
              <a:t> de </a:t>
            </a:r>
            <a:r>
              <a:rPr lang="en-GB" altLang="en-US" sz="800" dirty="0" err="1" smtClean="0"/>
              <a:t>résidence</a:t>
            </a:r>
            <a:r>
              <a:rPr lang="en-GB" altLang="en-US" sz="800" dirty="0" smtClean="0"/>
              <a:t> </a:t>
            </a:r>
            <a:r>
              <a:rPr lang="en-GB" altLang="en-US" sz="800" dirty="0" err="1" smtClean="0"/>
              <a:t>d’accepter</a:t>
            </a:r>
            <a:r>
              <a:rPr lang="en-GB" altLang="en-US" sz="800" dirty="0" smtClean="0"/>
              <a:t> la </a:t>
            </a:r>
            <a:r>
              <a:rPr lang="en-GB" altLang="en-US" sz="800" dirty="0" err="1" smtClean="0"/>
              <a:t>déduction</a:t>
            </a:r>
            <a:r>
              <a:rPr lang="en-GB" altLang="en-US" sz="800" dirty="0" smtClean="0"/>
              <a:t> de </a:t>
            </a:r>
            <a:r>
              <a:rPr lang="en-GB" altLang="en-US" sz="800" dirty="0" err="1" smtClean="0"/>
              <a:t>pertes</a:t>
            </a:r>
            <a:r>
              <a:rPr lang="en-GB" altLang="en-US" sz="800" dirty="0" smtClean="0"/>
              <a:t> de </a:t>
            </a:r>
            <a:r>
              <a:rPr lang="en-GB" altLang="en-US" sz="800" dirty="0" err="1" smtClean="0"/>
              <a:t>l’ES</a:t>
            </a:r>
            <a:r>
              <a:rPr lang="en-GB" altLang="en-US" sz="800" dirty="0" smtClean="0"/>
              <a:t>, ne </a:t>
            </a:r>
            <a:r>
              <a:rPr lang="en-GB" altLang="en-US" sz="800" dirty="0" err="1" smtClean="0"/>
              <a:t>porte</a:t>
            </a:r>
            <a:r>
              <a:rPr lang="en-GB" altLang="en-US" sz="800" dirty="0" smtClean="0"/>
              <a:t> que sur les </a:t>
            </a:r>
            <a:r>
              <a:rPr lang="en-GB" altLang="en-US" sz="800" u="sng" dirty="0" err="1" smtClean="0"/>
              <a:t>pertes</a:t>
            </a:r>
            <a:r>
              <a:rPr lang="en-GB" altLang="en-US" sz="800" dirty="0" smtClean="0"/>
              <a:t> </a:t>
            </a:r>
            <a:r>
              <a:rPr lang="en-GB" altLang="en-US" sz="800" u="sng" dirty="0" err="1" smtClean="0"/>
              <a:t>définitives</a:t>
            </a:r>
            <a:r>
              <a:rPr lang="en-GB" altLang="en-US" sz="800" u="sng" dirty="0" smtClean="0"/>
              <a:t>.</a:t>
            </a:r>
            <a:endParaRPr lang="fr-BE" altLang="en-US" sz="800" u="sng" dirty="0" smtClean="0"/>
          </a:p>
          <a:p>
            <a:pPr marL="171450" indent="-171450" algn="just">
              <a:buFont typeface="Wingdings" panose="05000000000000000000" pitchFamily="2" charset="2"/>
              <a:buChar char="Ø"/>
            </a:pPr>
            <a:endParaRPr lang="en-GB" altLang="en-US" sz="800" b="1" dirty="0"/>
          </a:p>
          <a:p>
            <a:pPr marL="171450" indent="-171450" algn="just">
              <a:buFont typeface="Wingdings" panose="05000000000000000000" pitchFamily="2" charset="2"/>
              <a:buChar char="Ø"/>
            </a:pPr>
            <a:r>
              <a:rPr lang="en-GB" altLang="en-US" sz="800" b="1" dirty="0" smtClean="0"/>
              <a:t>Important </a:t>
            </a:r>
            <a:r>
              <a:rPr lang="en-GB" altLang="en-US" sz="800" b="1" dirty="0" err="1" smtClean="0"/>
              <a:t>revirement</a:t>
            </a:r>
            <a:r>
              <a:rPr lang="en-GB" altLang="en-US" sz="800" b="1" dirty="0" smtClean="0"/>
              <a:t> de jurisprudence par </a:t>
            </a:r>
            <a:r>
              <a:rPr lang="en-GB" altLang="en-US" sz="800" b="1" dirty="0" err="1" smtClean="0"/>
              <a:t>l’arrêt</a:t>
            </a:r>
            <a:r>
              <a:rPr lang="en-GB" altLang="en-US" sz="800" b="1" dirty="0" smtClean="0"/>
              <a:t> </a:t>
            </a:r>
            <a:r>
              <a:rPr lang="fr-BE" altLang="en-US" sz="800" b="1" dirty="0" smtClean="0"/>
              <a:t>C‑538/20 du 22 septembre 2022, W AG : </a:t>
            </a:r>
            <a:r>
              <a:rPr lang="fr-BE" altLang="en-US" sz="800" dirty="0" smtClean="0"/>
              <a:t>voir infra.</a:t>
            </a:r>
          </a:p>
        </p:txBody>
      </p:sp>
    </p:spTree>
    <p:extLst>
      <p:ext uri="{BB962C8B-B14F-4D97-AF65-F5344CB8AC3E}">
        <p14:creationId xmlns:p14="http://schemas.microsoft.com/office/powerpoint/2010/main" val="4213019838"/>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22</a:t>
            </a:fld>
            <a:endParaRPr lang="en-US" dirty="0"/>
          </a:p>
        </p:txBody>
      </p:sp>
      <p:sp>
        <p:nvSpPr>
          <p:cNvPr id="23" name="Title 1"/>
          <p:cNvSpPr>
            <a:spLocks noGrp="1"/>
          </p:cNvSpPr>
          <p:nvPr>
            <p:ph type="title"/>
          </p:nvPr>
        </p:nvSpPr>
        <p:spPr>
          <a:xfrm>
            <a:off x="583407" y="582009"/>
            <a:ext cx="5910263" cy="311944"/>
          </a:xfrm>
        </p:spPr>
        <p:txBody>
          <a:bodyPr/>
          <a:lstStyle/>
          <a:p>
            <a:r>
              <a:rPr lang="fr-BE" dirty="0" smtClean="0"/>
              <a:t>Régime issu de la loi du 25 décembre 2017</a:t>
            </a:r>
            <a:endParaRPr lang="en-GB" dirty="0"/>
          </a:p>
        </p:txBody>
      </p:sp>
      <p:pic>
        <p:nvPicPr>
          <p:cNvPr id="89" name="Picture 8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90" name="TextBox 89"/>
          <p:cNvSpPr txBox="1"/>
          <p:nvPr/>
        </p:nvSpPr>
        <p:spPr>
          <a:xfrm>
            <a:off x="583407" y="4450432"/>
            <a:ext cx="2765189" cy="307777"/>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 du 25 décembre 2017</a:t>
            </a:r>
          </a:p>
          <a:p>
            <a:pPr marL="171450" indent="-171450">
              <a:buFont typeface="Arial" panose="020B0604020202020204" pitchFamily="34" charset="0"/>
              <a:buChar char="•"/>
            </a:pPr>
            <a:r>
              <a:rPr lang="fr-BE" altLang="en-US" sz="700" b="1" dirty="0" smtClean="0"/>
              <a:t>Articles 185 et 206 du CIR</a:t>
            </a:r>
          </a:p>
        </p:txBody>
      </p:sp>
      <p:sp>
        <p:nvSpPr>
          <p:cNvPr id="7" name="Rectangle 6"/>
          <p:cNvSpPr/>
          <p:nvPr/>
        </p:nvSpPr>
        <p:spPr>
          <a:xfrm>
            <a:off x="229556" y="1277116"/>
            <a:ext cx="6318972" cy="1815882"/>
          </a:xfrm>
          <a:prstGeom prst="rect">
            <a:avLst/>
          </a:prstGeom>
        </p:spPr>
        <p:txBody>
          <a:bodyPr wrap="square">
            <a:spAutoFit/>
          </a:bodyPr>
          <a:lstStyle/>
          <a:p>
            <a:pPr algn="just"/>
            <a:endParaRPr lang="fr-BE" altLang="en-US" sz="800" b="1" dirty="0" smtClean="0"/>
          </a:p>
          <a:p>
            <a:pPr marL="171450" indent="-171450" algn="just">
              <a:buFont typeface="Wingdings" panose="05000000000000000000" pitchFamily="2" charset="2"/>
              <a:buChar char="Ø"/>
            </a:pPr>
            <a:r>
              <a:rPr lang="fr-BE" altLang="en-US" sz="800" b="1" dirty="0" smtClean="0"/>
              <a:t>Le principe de la loi du 25 décembre 2017 </a:t>
            </a:r>
            <a:r>
              <a:rPr lang="fr-BE" altLang="en-US" sz="800" dirty="0" smtClean="0"/>
              <a:t>est de distinguer trois situations : </a:t>
            </a:r>
          </a:p>
          <a:p>
            <a:pPr marL="171450" indent="-171450" algn="just">
              <a:buFont typeface="Wingdings" panose="05000000000000000000" pitchFamily="2" charset="2"/>
              <a:buChar char="Ø"/>
            </a:pPr>
            <a:endParaRPr lang="fr-BE" altLang="en-US" sz="800" b="1" dirty="0" smtClean="0"/>
          </a:p>
          <a:p>
            <a:pPr marL="628650" lvl="1" indent="-171450" algn="just">
              <a:buFont typeface="Wingdings" panose="05000000000000000000" pitchFamily="2" charset="2"/>
              <a:buChar char="§"/>
            </a:pPr>
            <a:r>
              <a:rPr lang="fr-BE" altLang="en-US" sz="800" b="1" dirty="0" smtClean="0"/>
              <a:t>Pertes issues de pays sans convention  </a:t>
            </a:r>
            <a:r>
              <a:rPr lang="fr-BE" altLang="en-US" sz="800" dirty="0" smtClean="0"/>
              <a:t>: les bénéfices sont pleinement imposables en Belgique, et les pertes sont à l’identique pleinement déductibles en Belgique. L’excédent est reportable sans limite sur les années suivantes.</a:t>
            </a:r>
          </a:p>
          <a:p>
            <a:pPr algn="just"/>
            <a:endParaRPr lang="fr-BE" altLang="en-US" sz="800" dirty="0" smtClean="0"/>
          </a:p>
          <a:p>
            <a:pPr marL="628650" lvl="1" indent="-171450" algn="just">
              <a:buFont typeface="Wingdings" panose="05000000000000000000" pitchFamily="2" charset="2"/>
              <a:buChar char="§"/>
            </a:pPr>
            <a:r>
              <a:rPr lang="fr-BE" altLang="en-US" sz="800" b="1" dirty="0" smtClean="0"/>
              <a:t>Pertes issues de pays avec convention </a:t>
            </a:r>
            <a:r>
              <a:rPr lang="fr-BE" altLang="en-US" sz="800" dirty="0" smtClean="0"/>
              <a:t>: ces pertes ne sont pas déductibles.</a:t>
            </a:r>
          </a:p>
          <a:p>
            <a:pPr lvl="1" algn="just"/>
            <a:endParaRPr lang="fr-BE" altLang="en-US" sz="800" dirty="0" smtClean="0"/>
          </a:p>
          <a:p>
            <a:pPr marL="628650" lvl="1" indent="-171450" algn="just">
              <a:buFont typeface="Wingdings" panose="05000000000000000000" pitchFamily="2" charset="2"/>
              <a:buChar char="§"/>
            </a:pPr>
            <a:r>
              <a:rPr lang="fr-BE" altLang="en-US" sz="800" b="1" dirty="0" smtClean="0"/>
              <a:t>Pertes définitives issues d’un Etat membre de l’UE</a:t>
            </a:r>
            <a:r>
              <a:rPr lang="fr-BE" altLang="en-US" sz="800" dirty="0" smtClean="0"/>
              <a:t> : ces pertes sont déductibles</a:t>
            </a:r>
          </a:p>
          <a:p>
            <a:pPr lvl="1" algn="just"/>
            <a:endParaRPr lang="fr-BE" altLang="en-US" sz="800" dirty="0" smtClean="0"/>
          </a:p>
          <a:p>
            <a:pPr marL="171450" indent="-171450" algn="just">
              <a:buFont typeface="Wingdings" panose="05000000000000000000" pitchFamily="2" charset="2"/>
              <a:buChar char="Ø"/>
            </a:pPr>
            <a:r>
              <a:rPr lang="en-GB" altLang="en-US" sz="800" b="1" dirty="0" smtClean="0"/>
              <a:t>La </a:t>
            </a:r>
            <a:r>
              <a:rPr lang="en-GB" altLang="en-US" sz="800" b="1" dirty="0" err="1" smtClean="0"/>
              <a:t>rédaction</a:t>
            </a:r>
            <a:r>
              <a:rPr lang="en-GB" altLang="en-US" sz="800" b="1" dirty="0" smtClean="0"/>
              <a:t> de la </a:t>
            </a:r>
            <a:r>
              <a:rPr lang="fr-FR" altLang="en-US" sz="800" b="1" dirty="0" smtClean="0"/>
              <a:t>loi était cependant vue comme maladroite</a:t>
            </a:r>
            <a:r>
              <a:rPr lang="fr-FR" altLang="en-US" sz="800" dirty="0" smtClean="0"/>
              <a:t>, ce qui a justifié l’adoption de la loi de réparation du 27 juin 2021, laquelle est censée être interprétative (voir infra).</a:t>
            </a:r>
            <a:endParaRPr lang="fr-BE" altLang="en-US" sz="800" dirty="0" smtClean="0"/>
          </a:p>
          <a:p>
            <a:pPr marL="628650" lvl="1" indent="-171450" algn="just">
              <a:buFont typeface="Wingdings" panose="05000000000000000000" pitchFamily="2" charset="2"/>
              <a:buChar char="§"/>
            </a:pPr>
            <a:endParaRPr lang="fr-BE" altLang="en-US" sz="800" dirty="0" smtClean="0">
              <a:solidFill>
                <a:srgbClr val="FF0000"/>
              </a:solidFill>
            </a:endParaRPr>
          </a:p>
          <a:p>
            <a:pPr marL="171450" indent="-171450" algn="just">
              <a:buFont typeface="Wingdings" panose="05000000000000000000" pitchFamily="2" charset="2"/>
              <a:buChar char="§"/>
            </a:pPr>
            <a:endParaRPr lang="fr-BE" altLang="en-US" sz="800" b="1" dirty="0" smtClean="0">
              <a:solidFill>
                <a:srgbClr val="FF0000"/>
              </a:solidFill>
            </a:endParaRPr>
          </a:p>
        </p:txBody>
      </p:sp>
    </p:spTree>
    <p:extLst>
      <p:ext uri="{BB962C8B-B14F-4D97-AF65-F5344CB8AC3E}">
        <p14:creationId xmlns:p14="http://schemas.microsoft.com/office/powerpoint/2010/main" val="1932704343"/>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23</a:t>
            </a:fld>
            <a:endParaRPr lang="en-US" dirty="0"/>
          </a:p>
        </p:txBody>
      </p:sp>
      <p:sp>
        <p:nvSpPr>
          <p:cNvPr id="23" name="Title 1"/>
          <p:cNvSpPr>
            <a:spLocks noGrp="1"/>
          </p:cNvSpPr>
          <p:nvPr>
            <p:ph type="title"/>
          </p:nvPr>
        </p:nvSpPr>
        <p:spPr>
          <a:xfrm>
            <a:off x="583407" y="326709"/>
            <a:ext cx="5910263" cy="311944"/>
          </a:xfrm>
        </p:spPr>
        <p:txBody>
          <a:bodyPr/>
          <a:lstStyle/>
          <a:p>
            <a:r>
              <a:rPr lang="fr-BE" dirty="0" smtClean="0"/>
              <a:t>Régime issu de la loi de réparation du 27 juin 2021</a:t>
            </a:r>
            <a:endParaRPr lang="en-GB" dirty="0"/>
          </a:p>
        </p:txBody>
      </p:sp>
      <p:sp>
        <p:nvSpPr>
          <p:cNvPr id="88" name="Rectangle 87"/>
          <p:cNvSpPr/>
          <p:nvPr/>
        </p:nvSpPr>
        <p:spPr>
          <a:xfrm>
            <a:off x="229556" y="1277116"/>
            <a:ext cx="6318972" cy="3508653"/>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Siège de la matière</a:t>
            </a:r>
            <a:r>
              <a:rPr lang="fr-BE" altLang="en-US" sz="800" dirty="0" smtClean="0"/>
              <a:t>. La matière a son siège dans les articles 185, § 3, et 206, § 1</a:t>
            </a:r>
            <a:r>
              <a:rPr lang="fr-BE" altLang="en-US" sz="800" baseline="30000" dirty="0" smtClean="0"/>
              <a:t>er</a:t>
            </a:r>
            <a:r>
              <a:rPr lang="fr-BE" altLang="en-US" sz="800" dirty="0" smtClean="0"/>
              <a:t>, du CIR, qui ont été partiellement récrits à des fins de clarification, mais dont la lecture et la compréhension sont très éprouvantes. Les principes sont mis en œuvre, dans la technique de la déclaration fiscale, par les articles 206/1 à 206/5 et 207, 207/1 et 207/2, issus d’une loi du 21 janvier 2022, qualifiée de « bricolage » par le Pr. Van </a:t>
            </a:r>
            <a:r>
              <a:rPr lang="fr-BE" altLang="en-US" sz="800" dirty="0" err="1" smtClean="0"/>
              <a:t>Crombrugge</a:t>
            </a:r>
            <a:r>
              <a:rPr lang="fr-BE" altLang="en-US" sz="800" dirty="0" smtClean="0"/>
              <a:t>.</a:t>
            </a:r>
            <a:endParaRPr lang="fr-BE" altLang="en-US" sz="800" dirty="0" smtClean="0">
              <a:solidFill>
                <a:srgbClr val="FF0000"/>
              </a:solidFill>
            </a:endParaRPr>
          </a:p>
          <a:p>
            <a:pPr marL="171450" indent="-171450" algn="just">
              <a:buFont typeface="Wingdings" panose="05000000000000000000" pitchFamily="2" charset="2"/>
              <a:buChar char="Ø"/>
            </a:pPr>
            <a:endParaRPr lang="en-GB" altLang="en-US" sz="800" dirty="0"/>
          </a:p>
          <a:p>
            <a:pPr marL="171450" indent="-171450" algn="just">
              <a:buFont typeface="Wingdings" panose="05000000000000000000" pitchFamily="2" charset="2"/>
              <a:buChar char="Ø"/>
            </a:pPr>
            <a:r>
              <a:rPr lang="fr-FR" altLang="en-US" sz="800" b="1" dirty="0" smtClean="0"/>
              <a:t>Principes</a:t>
            </a:r>
            <a:r>
              <a:rPr lang="en-GB" altLang="en-US" sz="800" b="1" dirty="0" smtClean="0"/>
              <a:t> </a:t>
            </a:r>
            <a:r>
              <a:rPr lang="fr-FR" altLang="en-US" sz="800" b="1" dirty="0" smtClean="0"/>
              <a:t>du régime actuel </a:t>
            </a:r>
            <a:r>
              <a:rPr lang="en-GB" altLang="en-US" sz="800" dirty="0" smtClean="0"/>
              <a:t>: </a:t>
            </a:r>
            <a:endParaRPr lang="en-GB" altLang="en-US" sz="800" dirty="0"/>
          </a:p>
          <a:p>
            <a:pPr marL="171450" indent="-171450" algn="just">
              <a:buFont typeface="Wingdings" panose="05000000000000000000" pitchFamily="2" charset="2"/>
              <a:buChar char="Ø"/>
            </a:pPr>
            <a:endParaRPr lang="en-GB" altLang="en-US" sz="800" dirty="0"/>
          </a:p>
          <a:p>
            <a:pPr marL="685800" lvl="1" indent="-228600" algn="just">
              <a:buFont typeface="+mj-lt"/>
              <a:buAutoNum type="arabicParenR"/>
            </a:pPr>
            <a:r>
              <a:rPr lang="fr-FR" altLang="en-US" sz="800" u="sng" dirty="0" smtClean="0"/>
              <a:t>Règle</a:t>
            </a:r>
            <a:r>
              <a:rPr lang="fr-FR" altLang="en-US" sz="800" dirty="0" smtClean="0"/>
              <a:t>. Les pertes antérieures sont déductibles en vertu de l’article 206, § 1</a:t>
            </a:r>
            <a:r>
              <a:rPr lang="fr-FR" altLang="en-US" sz="800" baseline="30000" dirty="0" smtClean="0"/>
              <a:t>er</a:t>
            </a:r>
            <a:r>
              <a:rPr lang="en-GB" altLang="en-US" sz="800" dirty="0" smtClean="0"/>
              <a:t>, </a:t>
            </a:r>
            <a:r>
              <a:rPr lang="en-GB" altLang="en-US" sz="800" dirty="0"/>
              <a:t>al. </a:t>
            </a:r>
            <a:r>
              <a:rPr lang="fr-FR" altLang="en-US" sz="800" dirty="0" smtClean="0"/>
              <a:t>1</a:t>
            </a:r>
            <a:r>
              <a:rPr lang="fr-FR" altLang="en-US" sz="800" baseline="30000" dirty="0" smtClean="0"/>
              <a:t>er</a:t>
            </a:r>
            <a:r>
              <a:rPr lang="en-GB" altLang="en-US" sz="800" dirty="0" smtClean="0"/>
              <a:t>, </a:t>
            </a:r>
            <a:r>
              <a:rPr lang="en-GB" altLang="en-US" sz="800" dirty="0"/>
              <a:t>du </a:t>
            </a:r>
            <a:r>
              <a:rPr lang="en-GB" altLang="en-US" sz="800" dirty="0" smtClean="0"/>
              <a:t>CIR : </a:t>
            </a:r>
            <a:r>
              <a:rPr lang="fr-FR" altLang="en-US" sz="800" i="1" dirty="0" smtClean="0"/>
              <a:t>« </a:t>
            </a:r>
            <a:r>
              <a:rPr lang="fr-BE" altLang="en-US" sz="800" i="1" dirty="0" smtClean="0"/>
              <a:t>Les </a:t>
            </a:r>
            <a:r>
              <a:rPr lang="fr-BE" altLang="en-US" sz="800" i="1" dirty="0"/>
              <a:t>pertes professionnelles antérieures sont successivement déduites des revenus professionnels de chacune des périodes imposables suivantes </a:t>
            </a:r>
            <a:r>
              <a:rPr lang="fr-BE" altLang="en-US" sz="800" i="1" dirty="0" smtClean="0"/>
              <a:t>». </a:t>
            </a:r>
            <a:r>
              <a:rPr lang="fr-BE" altLang="en-US" sz="800" dirty="0" smtClean="0"/>
              <a:t>Cette disposition ne distingue pas les pertes belges et étrangères, lesquelles sont donc </a:t>
            </a:r>
            <a:r>
              <a:rPr lang="fr-BE" altLang="en-US" sz="800" i="1" dirty="0" smtClean="0"/>
              <a:t>a priori </a:t>
            </a:r>
            <a:r>
              <a:rPr lang="fr-BE" altLang="en-US" sz="800" dirty="0" smtClean="0"/>
              <a:t>déductibles.</a:t>
            </a:r>
          </a:p>
          <a:p>
            <a:pPr marL="685800" lvl="1" indent="-228600" algn="just">
              <a:spcBef>
                <a:spcPts val="1200"/>
              </a:spcBef>
              <a:buFont typeface="+mj-lt"/>
              <a:buAutoNum type="arabicParenR"/>
            </a:pPr>
            <a:r>
              <a:rPr lang="fr-BE" altLang="en-US" sz="800" u="sng" dirty="0" smtClean="0"/>
              <a:t>Exception</a:t>
            </a:r>
            <a:r>
              <a:rPr lang="fr-BE" altLang="en-US" sz="800" dirty="0" smtClean="0"/>
              <a:t> pour les pertes issues d’ES de pays avec convention – article 185, § 3, al. 1</a:t>
            </a:r>
            <a:r>
              <a:rPr lang="fr-BE" altLang="en-US" sz="800" baseline="30000" dirty="0" smtClean="0"/>
              <a:t>er</a:t>
            </a:r>
            <a:r>
              <a:rPr lang="fr-BE" altLang="en-US" sz="800" dirty="0" smtClean="0"/>
              <a:t>, du CIR : </a:t>
            </a:r>
            <a:r>
              <a:rPr lang="fr-BE" altLang="en-US" sz="800" i="1" dirty="0" smtClean="0"/>
              <a:t>« Le </a:t>
            </a:r>
            <a:r>
              <a:rPr lang="fr-BE" altLang="en-US" sz="800" i="1" dirty="0"/>
              <a:t>montant des pertes professionnelles éprouvées dans des établissements étrangers </a:t>
            </a:r>
            <a:r>
              <a:rPr lang="fr-BE" altLang="en-US" sz="800" i="1" dirty="0" smtClean="0"/>
              <a:t>... et dont les bénéfices sont </a:t>
            </a:r>
            <a:r>
              <a:rPr lang="fr-BE" altLang="en-US" sz="800" i="1" dirty="0"/>
              <a:t>exonérés conformément à une convention préventive de la double imposition </a:t>
            </a:r>
            <a:r>
              <a:rPr lang="fr-BE" altLang="en-US" sz="800" i="1" dirty="0" smtClean="0"/>
              <a:t>conclue </a:t>
            </a:r>
            <a:r>
              <a:rPr lang="fr-BE" altLang="en-US" sz="800" i="1" dirty="0"/>
              <a:t>par la Belgique, n'est pas pris en considération pour déterminer la base </a:t>
            </a:r>
            <a:r>
              <a:rPr lang="fr-BE" altLang="en-US" sz="800" i="1" dirty="0" smtClean="0"/>
              <a:t>imposable ».</a:t>
            </a:r>
          </a:p>
          <a:p>
            <a:pPr marL="685800" lvl="1" indent="-228600" algn="just">
              <a:spcBef>
                <a:spcPts val="1200"/>
              </a:spcBef>
              <a:buFont typeface="+mj-lt"/>
              <a:buAutoNum type="arabicParenR"/>
            </a:pPr>
            <a:r>
              <a:rPr lang="en-GB" altLang="en-US" sz="800" u="sng" dirty="0" smtClean="0"/>
              <a:t>Première exception à </a:t>
            </a:r>
            <a:r>
              <a:rPr lang="fr-FR" altLang="en-US" sz="800" u="sng" dirty="0" smtClean="0"/>
              <a:t>l’exception</a:t>
            </a:r>
            <a:r>
              <a:rPr lang="en-GB" altLang="en-US" sz="800" dirty="0" smtClean="0"/>
              <a:t> – les </a:t>
            </a:r>
            <a:r>
              <a:rPr lang="fr-FR" altLang="en-US" sz="800" dirty="0" smtClean="0"/>
              <a:t>pertes</a:t>
            </a:r>
            <a:r>
              <a:rPr lang="en-GB" altLang="en-US" sz="800" dirty="0" smtClean="0"/>
              <a:t> </a:t>
            </a:r>
            <a:r>
              <a:rPr lang="fr-FR" altLang="en-US" sz="800" u="sng" dirty="0" smtClean="0"/>
              <a:t>définitives</a:t>
            </a:r>
            <a:r>
              <a:rPr lang="fr-FR" altLang="en-US" sz="800" dirty="0" smtClean="0"/>
              <a:t> d’ES situés dans l’EEE sont néanmoins déductibles en vertu de l’article 185, § 3, al. 1</a:t>
            </a:r>
            <a:r>
              <a:rPr lang="fr-FR" altLang="en-US" sz="800" baseline="30000" dirty="0" smtClean="0"/>
              <a:t>er</a:t>
            </a:r>
            <a:r>
              <a:rPr lang="fr-FR" altLang="en-US" sz="800" dirty="0" smtClean="0"/>
              <a:t>, </a:t>
            </a:r>
            <a:r>
              <a:rPr lang="fr-FR" altLang="en-US" sz="800" i="1" dirty="0" smtClean="0"/>
              <a:t>in fine, </a:t>
            </a:r>
            <a:r>
              <a:rPr lang="fr-FR" altLang="en-US" sz="800" dirty="0" smtClean="0"/>
              <a:t>du CIR : </a:t>
            </a:r>
            <a:r>
              <a:rPr lang="fr-FR" altLang="en-US" sz="800" i="1" dirty="0" smtClean="0"/>
              <a:t>« </a:t>
            </a:r>
            <a:r>
              <a:rPr lang="fr-BE" altLang="en-US" sz="800" i="1" dirty="0" smtClean="0"/>
              <a:t>sauf </a:t>
            </a:r>
            <a:r>
              <a:rPr lang="fr-BE" altLang="en-US" sz="800" i="1" dirty="0"/>
              <a:t>pour ce qui concerne les pertes professionnelles définitives éprouvées dans </a:t>
            </a:r>
            <a:r>
              <a:rPr lang="fr-BE" altLang="en-US" sz="800" i="1" dirty="0" smtClean="0"/>
              <a:t>un </a:t>
            </a:r>
            <a:r>
              <a:rPr lang="fr-BE" altLang="en-US" sz="800" i="1" dirty="0"/>
              <a:t>État membre de l’Espace économique </a:t>
            </a:r>
            <a:r>
              <a:rPr lang="fr-BE" altLang="en-US" sz="800" i="1" dirty="0" smtClean="0"/>
              <a:t>européen ». </a:t>
            </a:r>
            <a:r>
              <a:rPr lang="fr-BE" altLang="en-US" sz="800" dirty="0" smtClean="0"/>
              <a:t>Voir ci-après la définition de « pertes définitives ».</a:t>
            </a:r>
          </a:p>
          <a:p>
            <a:pPr marL="685800" lvl="1" indent="-228600" algn="just">
              <a:spcBef>
                <a:spcPts val="1200"/>
              </a:spcBef>
              <a:buFont typeface="+mj-lt"/>
              <a:buAutoNum type="arabicParenR"/>
            </a:pPr>
            <a:r>
              <a:rPr lang="fr-BE" altLang="en-US" sz="800" u="sng" dirty="0" smtClean="0"/>
              <a:t>Deuxième exception à l’exception</a:t>
            </a:r>
            <a:r>
              <a:rPr lang="fr-BE" altLang="en-US" sz="800" dirty="0" smtClean="0"/>
              <a:t> – les </a:t>
            </a:r>
            <a:r>
              <a:rPr lang="fr-BE" altLang="en-US" sz="800" dirty="0"/>
              <a:t>pertes </a:t>
            </a:r>
            <a:r>
              <a:rPr lang="fr-BE" altLang="en-US" sz="800" u="sng" dirty="0"/>
              <a:t>antérieures au 1</a:t>
            </a:r>
            <a:r>
              <a:rPr lang="fr-BE" altLang="en-US" sz="800" u="sng" baseline="30000" dirty="0"/>
              <a:t>er</a:t>
            </a:r>
            <a:r>
              <a:rPr lang="fr-BE" altLang="en-US" sz="800" u="sng" dirty="0"/>
              <a:t> janvier 2020</a:t>
            </a:r>
            <a:r>
              <a:rPr lang="fr-BE" altLang="en-US" sz="800" dirty="0"/>
              <a:t> issues de pays avec convention restent déductibles même si elles ne sont pas </a:t>
            </a:r>
            <a:r>
              <a:rPr lang="fr-BE" altLang="en-US" sz="800" dirty="0" smtClean="0"/>
              <a:t>définitives, pour autant que l’on démontre qu’elles ne sont pas utilisées à l’étranger et que l’ES étranger n’a pas </a:t>
            </a:r>
            <a:r>
              <a:rPr lang="fr-BE" altLang="en-US" sz="800" dirty="0"/>
              <a:t>été </a:t>
            </a:r>
            <a:r>
              <a:rPr lang="fr-BE" altLang="en-US" sz="800" dirty="0" smtClean="0"/>
              <a:t>transféré </a:t>
            </a:r>
            <a:r>
              <a:rPr lang="fr-BE" altLang="en-US" sz="800" i="1" dirty="0" smtClean="0"/>
              <a:t>« dans </a:t>
            </a:r>
            <a:r>
              <a:rPr lang="fr-BE" altLang="en-US" sz="800" i="1" dirty="0"/>
              <a:t>le cadre d'un apport, d'une fusion, d'une scission ou d'une opération y </a:t>
            </a:r>
            <a:r>
              <a:rPr lang="fr-BE" altLang="en-US" sz="800" i="1" dirty="0" smtClean="0"/>
              <a:t>assimilée » </a:t>
            </a:r>
            <a:r>
              <a:rPr lang="fr-BE" altLang="en-US" sz="800" dirty="0" smtClean="0"/>
              <a:t>(article 206, § 1</a:t>
            </a:r>
            <a:r>
              <a:rPr lang="fr-BE" altLang="en-US" sz="800" baseline="30000" dirty="0" smtClean="0"/>
              <a:t>er</a:t>
            </a:r>
            <a:r>
              <a:rPr lang="fr-BE" altLang="en-US" sz="800" dirty="0" smtClean="0"/>
              <a:t>, al. 3, du CIR).</a:t>
            </a:r>
          </a:p>
          <a:p>
            <a:pPr marL="171450" indent="-171450" algn="just">
              <a:buFont typeface="Wingdings" panose="05000000000000000000" pitchFamily="2" charset="2"/>
              <a:buChar char="Ø"/>
            </a:pPr>
            <a:endParaRPr lang="fr-BE" altLang="en-US" sz="800" dirty="0" smtClean="0"/>
          </a:p>
          <a:p>
            <a:pPr algn="just"/>
            <a:endParaRPr lang="fr-BE" altLang="en-US" sz="800" dirty="0" smtClean="0"/>
          </a:p>
        </p:txBody>
      </p:sp>
    </p:spTree>
    <p:extLst>
      <p:ext uri="{BB962C8B-B14F-4D97-AF65-F5344CB8AC3E}">
        <p14:creationId xmlns:p14="http://schemas.microsoft.com/office/powerpoint/2010/main" val="2193224876"/>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24</a:t>
            </a:fld>
            <a:endParaRPr lang="en-US" dirty="0"/>
          </a:p>
        </p:txBody>
      </p:sp>
      <p:sp>
        <p:nvSpPr>
          <p:cNvPr id="23" name="Title 1"/>
          <p:cNvSpPr>
            <a:spLocks noGrp="1"/>
          </p:cNvSpPr>
          <p:nvPr>
            <p:ph type="title"/>
          </p:nvPr>
        </p:nvSpPr>
        <p:spPr>
          <a:xfrm>
            <a:off x="583407" y="326709"/>
            <a:ext cx="5910263" cy="311944"/>
          </a:xfrm>
        </p:spPr>
        <p:txBody>
          <a:bodyPr/>
          <a:lstStyle/>
          <a:p>
            <a:r>
              <a:rPr lang="fr-BE" dirty="0" smtClean="0"/>
              <a:t>Régime issu de la loi de réparation du 27 juin 2021</a:t>
            </a:r>
            <a:endParaRPr lang="en-GB" dirty="0"/>
          </a:p>
        </p:txBody>
      </p:sp>
      <p:sp>
        <p:nvSpPr>
          <p:cNvPr id="88" name="Rectangle 87"/>
          <p:cNvSpPr/>
          <p:nvPr/>
        </p:nvSpPr>
        <p:spPr>
          <a:xfrm>
            <a:off x="229556" y="1298056"/>
            <a:ext cx="6318972" cy="3662541"/>
          </a:xfrm>
          <a:prstGeom prst="rect">
            <a:avLst/>
          </a:prstGeom>
        </p:spPr>
        <p:txBody>
          <a:bodyPr wrap="square">
            <a:spAutoFit/>
          </a:bodyPr>
          <a:lstStyle/>
          <a:p>
            <a:pPr marL="685800" lvl="1" indent="-228600" algn="just">
              <a:spcBef>
                <a:spcPts val="1200"/>
              </a:spcBef>
              <a:buFont typeface="+mj-lt"/>
              <a:buAutoNum type="arabicParenR" startAt="5"/>
            </a:pPr>
            <a:r>
              <a:rPr lang="fr-BE" altLang="en-US" sz="800" u="sng" dirty="0"/>
              <a:t>Règle de recapture pour les pertes antérieures au 1</a:t>
            </a:r>
            <a:r>
              <a:rPr lang="fr-BE" altLang="en-US" sz="800" u="sng" baseline="30000" dirty="0"/>
              <a:t>er</a:t>
            </a:r>
            <a:r>
              <a:rPr lang="fr-BE" altLang="en-US" sz="800" u="sng" dirty="0"/>
              <a:t> janvier 2020</a:t>
            </a:r>
            <a:r>
              <a:rPr lang="fr-BE" altLang="en-US" sz="800" dirty="0"/>
              <a:t> : si la société ne peut plus démontrer que les pertes étrangères n’ont pas été utilisées à l’étranger, ou si l’ES étranger est transféré dans le cadre d’une </a:t>
            </a:r>
            <a:r>
              <a:rPr lang="fr-BE" altLang="en-US" sz="800" dirty="0" smtClean="0"/>
              <a:t>restructuration, les pertes sont ajoutées au bénéfice imposable </a:t>
            </a:r>
            <a:r>
              <a:rPr lang="fr-BE" altLang="en-US" sz="800" dirty="0"/>
              <a:t>(article 185, § 3, al. 3, du CIR</a:t>
            </a:r>
            <a:r>
              <a:rPr lang="fr-BE" altLang="en-US" sz="800" dirty="0" smtClean="0"/>
              <a:t>). Pendant combien de temps faut-il être captable de fournir cette preuve ?</a:t>
            </a:r>
            <a:endParaRPr lang="fr-BE" altLang="en-US" sz="800" dirty="0"/>
          </a:p>
          <a:p>
            <a:pPr marL="685800" lvl="1" indent="-228600" algn="just">
              <a:spcBef>
                <a:spcPts val="1200"/>
              </a:spcBef>
              <a:buFont typeface="+mj-lt"/>
              <a:buAutoNum type="arabicParenR" startAt="5"/>
            </a:pPr>
            <a:r>
              <a:rPr lang="fr-BE" altLang="en-US" sz="800" u="sng" dirty="0" smtClean="0"/>
              <a:t>Assimilation </a:t>
            </a:r>
            <a:r>
              <a:rPr lang="fr-BE" altLang="en-US" sz="800" u="sng" dirty="0"/>
              <a:t>à un ES</a:t>
            </a:r>
            <a:r>
              <a:rPr lang="fr-BE" altLang="en-US" sz="800" dirty="0"/>
              <a:t> : les pertes </a:t>
            </a:r>
            <a:r>
              <a:rPr lang="fr-BE" altLang="en-US" sz="800" i="1" dirty="0"/>
              <a:t>« inhérentes à des actifs situés à l'étranger dont dispose la société et dont les bénéfices obtenus dans ces établissements ou au moyen de ces immobilisations »</a:t>
            </a:r>
            <a:r>
              <a:rPr lang="fr-BE" altLang="en-US" sz="800" dirty="0"/>
              <a:t> (article 185, § 3, al. 1</a:t>
            </a:r>
            <a:r>
              <a:rPr lang="fr-BE" altLang="en-US" sz="800" baseline="30000" dirty="0"/>
              <a:t>er</a:t>
            </a:r>
            <a:r>
              <a:rPr lang="fr-BE" altLang="en-US" sz="800" dirty="0"/>
              <a:t>, du CIR</a:t>
            </a:r>
            <a:r>
              <a:rPr lang="fr-BE" altLang="en-US" sz="800" dirty="0" smtClean="0"/>
              <a:t>).  Cela vise les immeubles situés à l’étranger, qui ne forment pas forcément un ES.</a:t>
            </a:r>
          </a:p>
          <a:p>
            <a:pPr marL="685800" lvl="1" indent="-228600" algn="just">
              <a:spcBef>
                <a:spcPts val="1200"/>
              </a:spcBef>
              <a:buFont typeface="+mj-lt"/>
              <a:buAutoNum type="arabicParenR" startAt="5"/>
            </a:pPr>
            <a:r>
              <a:rPr lang="fr-BE" altLang="en-US" sz="800" u="sng" dirty="0" smtClean="0"/>
              <a:t>Règle anti-abus pour les pertes définitives</a:t>
            </a:r>
            <a:r>
              <a:rPr lang="fr-BE" altLang="en-US" sz="800" dirty="0" smtClean="0"/>
              <a:t> (exception de l’exception de l’exception) : en cas de redémarrage </a:t>
            </a:r>
            <a:r>
              <a:rPr lang="fr-BE" altLang="en-US" sz="800" dirty="0"/>
              <a:t>d’une activité dans l’Etat étranger </a:t>
            </a:r>
            <a:r>
              <a:rPr lang="fr-BE" altLang="en-US" sz="800" i="1" dirty="0"/>
              <a:t>« dans les trois ans qui suivent la déduction de la perte professionnelle définitive </a:t>
            </a:r>
            <a:r>
              <a:rPr lang="fr-BE" altLang="en-US" sz="800" i="1" dirty="0" smtClean="0"/>
              <a:t>», </a:t>
            </a:r>
            <a:r>
              <a:rPr lang="fr-BE" altLang="en-US" sz="800" dirty="0" smtClean="0"/>
              <a:t>les pertes déjà déduites sont ajoutées au bénéfice imposable de la période de redémarrage de l’activité (article 185, § 3, al. 6 , du CIR). Les pertes restantes ne sont plus déductibles si (article 185, § 3, al. 6, du CIR). Point de départ du délai de trois ans pas très clair. Les TP évoquent les « </a:t>
            </a:r>
            <a:r>
              <a:rPr lang="fr-FR" altLang="en-US" sz="800" dirty="0" smtClean="0"/>
              <a:t>trois </a:t>
            </a:r>
            <a:r>
              <a:rPr lang="fr-FR" altLang="en-US" sz="800" dirty="0"/>
              <a:t>ans qui suivent la cessation qui a donné </a:t>
            </a:r>
            <a:r>
              <a:rPr lang="fr-FR" altLang="en-US" sz="800" dirty="0" smtClean="0"/>
              <a:t>lieu à </a:t>
            </a:r>
            <a:r>
              <a:rPr lang="fr-FR" altLang="en-US" sz="800" dirty="0"/>
              <a:t>la déduction d'une perte professionnelle </a:t>
            </a:r>
            <a:r>
              <a:rPr lang="fr-FR" altLang="en-US" sz="800" dirty="0" smtClean="0"/>
              <a:t>définitive » (Doc</a:t>
            </a:r>
            <a:r>
              <a:rPr lang="fr-FR" altLang="en-US" sz="800" dirty="0"/>
              <a:t>. </a:t>
            </a:r>
            <a:r>
              <a:rPr lang="fr-FR" altLang="en-US" sz="800" dirty="0" err="1"/>
              <a:t>parl</a:t>
            </a:r>
            <a:r>
              <a:rPr lang="fr-FR" altLang="en-US" sz="800" dirty="0"/>
              <a:t>., Chambre, 2017-2018, n° 54-2864/001, p. 45</a:t>
            </a:r>
            <a:r>
              <a:rPr lang="fr-FR" altLang="en-US" sz="800" dirty="0" smtClean="0"/>
              <a:t>). Selon </a:t>
            </a:r>
            <a:r>
              <a:rPr lang="fr-BE" altLang="en-US" sz="800" dirty="0" smtClean="0"/>
              <a:t>le ministre des Finances, il s’agit du</a:t>
            </a:r>
            <a:r>
              <a:rPr lang="fr-FR" altLang="en-US" sz="800" dirty="0" smtClean="0"/>
              <a:t> </a:t>
            </a:r>
            <a:r>
              <a:rPr lang="fr-FR" altLang="en-US" sz="800" i="1" dirty="0" smtClean="0"/>
              <a:t>« premier </a:t>
            </a:r>
            <a:r>
              <a:rPr lang="fr-FR" altLang="en-US" sz="800" i="1" dirty="0"/>
              <a:t>jour de la période imposable </a:t>
            </a:r>
            <a:r>
              <a:rPr lang="fr-FR" altLang="en-US" sz="800" i="1" dirty="0" smtClean="0"/>
              <a:t>qui suit </a:t>
            </a:r>
            <a:r>
              <a:rPr lang="fr-FR" altLang="en-US" sz="800" i="1" dirty="0"/>
              <a:t>celle au cours de laquelle les pertes </a:t>
            </a:r>
            <a:r>
              <a:rPr lang="fr-FR" altLang="en-US" sz="800" i="1" dirty="0" smtClean="0"/>
              <a:t>considérées comme </a:t>
            </a:r>
            <a:r>
              <a:rPr lang="fr-FR" altLang="en-US" sz="800" i="1" dirty="0"/>
              <a:t>définitives en vertu de l'article 185, § 3, alinéas 4 </a:t>
            </a:r>
            <a:r>
              <a:rPr lang="fr-FR" altLang="en-US" sz="800" i="1" dirty="0" smtClean="0"/>
              <a:t>et 5</a:t>
            </a:r>
            <a:r>
              <a:rPr lang="fr-FR" altLang="en-US" sz="800" i="1" dirty="0"/>
              <a:t>, CIR 92, ont été déduites, c'est-à-dire ont été prises </a:t>
            </a:r>
            <a:r>
              <a:rPr lang="fr-FR" altLang="en-US" sz="800" i="1" dirty="0" smtClean="0"/>
              <a:t>en considération </a:t>
            </a:r>
            <a:r>
              <a:rPr lang="fr-FR" altLang="en-US" sz="800" i="1" dirty="0"/>
              <a:t>pour déterminer la base </a:t>
            </a:r>
            <a:r>
              <a:rPr lang="fr-FR" altLang="en-US" sz="800" i="1" dirty="0" smtClean="0"/>
              <a:t>imposable »</a:t>
            </a:r>
            <a:r>
              <a:rPr lang="fr-BE" altLang="en-US" sz="800" i="1" dirty="0" smtClean="0"/>
              <a:t> </a:t>
            </a:r>
            <a:r>
              <a:rPr lang="fr-BE" altLang="en-US" sz="800" dirty="0" smtClean="0"/>
              <a:t>(Bull. QR, Ch., 2019-2020, n°55/018, p. 119). Cela reste assez obscur. </a:t>
            </a:r>
          </a:p>
          <a:p>
            <a:pPr marL="685800" lvl="1" indent="-228600" algn="just">
              <a:spcBef>
                <a:spcPts val="1200"/>
              </a:spcBef>
              <a:buFont typeface="+mj-lt"/>
              <a:buAutoNum type="arabicParenR" startAt="5"/>
            </a:pPr>
            <a:r>
              <a:rPr lang="fr-BE" altLang="en-US" sz="800" u="sng" dirty="0" smtClean="0"/>
              <a:t>Imputation prioritaire des pertes définitives sur les bénéfices exonérés </a:t>
            </a:r>
            <a:r>
              <a:rPr lang="fr-BE" altLang="en-US" sz="800" u="sng" dirty="0"/>
              <a:t>par convention</a:t>
            </a:r>
            <a:r>
              <a:rPr lang="fr-BE" altLang="en-US" sz="800" dirty="0"/>
              <a:t>: </a:t>
            </a:r>
            <a:r>
              <a:rPr lang="fr-BE" altLang="en-US" sz="800" i="1" dirty="0"/>
              <a:t>« La perte professionnelle définitive visée à l'article 185, § 3, ne peut également être déduite des bénéfices subsistants que dans la mesure où elle dépasse les bénéfices exonérés par </a:t>
            </a:r>
            <a:r>
              <a:rPr lang="fr-BE" altLang="en-US" sz="800" i="1" dirty="0" smtClean="0"/>
              <a:t>convention ». </a:t>
            </a:r>
            <a:r>
              <a:rPr lang="fr-BE" altLang="en-US" sz="800" dirty="0" smtClean="0"/>
              <a:t>S’applique dans l’hypothèse où une société a plusieurs ES dans des pays avec convention, dont certains font des bénéfices exonérés. A quoi sert une telle imputation sur des bénéfices exonérés ? Difficile à comprendre, et à justifier.</a:t>
            </a:r>
          </a:p>
          <a:p>
            <a:pPr algn="just">
              <a:spcBef>
                <a:spcPts val="1200"/>
              </a:spcBef>
            </a:pPr>
            <a:endParaRPr lang="fr-BE" altLang="en-US" sz="800" i="1" dirty="0"/>
          </a:p>
          <a:p>
            <a:pPr algn="just"/>
            <a:endParaRPr lang="fr-BE" altLang="en-US" sz="800" dirty="0"/>
          </a:p>
        </p:txBody>
      </p:sp>
    </p:spTree>
    <p:extLst>
      <p:ext uri="{BB962C8B-B14F-4D97-AF65-F5344CB8AC3E}">
        <p14:creationId xmlns:p14="http://schemas.microsoft.com/office/powerpoint/2010/main" val="3148017329"/>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25</a:t>
            </a:fld>
            <a:endParaRPr lang="en-US" dirty="0"/>
          </a:p>
        </p:txBody>
      </p:sp>
      <p:sp>
        <p:nvSpPr>
          <p:cNvPr id="23" name="Title 1"/>
          <p:cNvSpPr>
            <a:spLocks noGrp="1"/>
          </p:cNvSpPr>
          <p:nvPr>
            <p:ph type="title"/>
          </p:nvPr>
        </p:nvSpPr>
        <p:spPr>
          <a:xfrm>
            <a:off x="583407" y="326709"/>
            <a:ext cx="5910263" cy="311944"/>
          </a:xfrm>
        </p:spPr>
        <p:txBody>
          <a:bodyPr/>
          <a:lstStyle/>
          <a:p>
            <a:r>
              <a:rPr lang="fr-BE" dirty="0" smtClean="0"/>
              <a:t>Régime issu de la loi de réparation du 27 juin 2021</a:t>
            </a:r>
            <a:endParaRPr lang="en-GB" dirty="0"/>
          </a:p>
        </p:txBody>
      </p:sp>
      <p:sp>
        <p:nvSpPr>
          <p:cNvPr id="88" name="Rectangle 87"/>
          <p:cNvSpPr/>
          <p:nvPr/>
        </p:nvSpPr>
        <p:spPr>
          <a:xfrm>
            <a:off x="229556" y="1298056"/>
            <a:ext cx="6318972" cy="1908215"/>
          </a:xfrm>
          <a:prstGeom prst="rect">
            <a:avLst/>
          </a:prstGeom>
        </p:spPr>
        <p:txBody>
          <a:bodyPr wrap="square">
            <a:spAutoFit/>
          </a:bodyPr>
          <a:lstStyle/>
          <a:p>
            <a:pPr marL="228600" indent="-228600" algn="just">
              <a:spcBef>
                <a:spcPts val="1200"/>
              </a:spcBef>
              <a:buFont typeface="Wingdings" panose="05000000000000000000" pitchFamily="2" charset="2"/>
              <a:buChar char="Ø"/>
            </a:pPr>
            <a:r>
              <a:rPr lang="fr-BE" altLang="en-US" sz="800" b="1" dirty="0" smtClean="0"/>
              <a:t>Notion de perte définitive</a:t>
            </a:r>
            <a:r>
              <a:rPr lang="fr-BE" altLang="en-US" sz="800" dirty="0" smtClean="0"/>
              <a:t>. Article 185, § 3, al. 4, du CIR : il s’agit des pertes qui ne donnent plus droit, dans l’Etat membre concerné, à « </a:t>
            </a:r>
            <a:r>
              <a:rPr lang="fr-BE" altLang="en-US" sz="800" i="1" dirty="0" smtClean="0"/>
              <a:t>aucune </a:t>
            </a:r>
            <a:r>
              <a:rPr lang="fr-BE" altLang="en-US" sz="800" i="1" dirty="0"/>
              <a:t>déduction de quelque nature que ce </a:t>
            </a:r>
            <a:r>
              <a:rPr lang="fr-BE" altLang="en-US" sz="800" i="1" dirty="0" smtClean="0"/>
              <a:t>soit ». </a:t>
            </a:r>
            <a:r>
              <a:rPr lang="fr-BE" altLang="en-US" sz="800" dirty="0" smtClean="0"/>
              <a:t>Le texte légal ajoute, ce qui paraît redondant, que la perte n’est pas non plus définitive si elle donne droit à une déduction sur les bénéfices d’autres ES ou d’autres actifs dans le même pays (article 185, § 3, al. 5, du CIR).</a:t>
            </a:r>
          </a:p>
          <a:p>
            <a:pPr marL="228600" indent="-228600" algn="just">
              <a:spcBef>
                <a:spcPts val="1200"/>
              </a:spcBef>
              <a:buFont typeface="Wingdings" panose="05000000000000000000" pitchFamily="2" charset="2"/>
              <a:buChar char="Ø"/>
            </a:pPr>
            <a:r>
              <a:rPr lang="fr-BE" altLang="en-US" sz="800" b="1" dirty="0" smtClean="0"/>
              <a:t>Entrée en vigueur. </a:t>
            </a:r>
            <a:r>
              <a:rPr lang="fr-BE" altLang="en-US" sz="800" dirty="0" smtClean="0"/>
              <a:t>Selon l’article </a:t>
            </a:r>
            <a:r>
              <a:rPr lang="fr-BE" altLang="en-US" sz="800" dirty="0"/>
              <a:t>95 de la loi du 27 juin </a:t>
            </a:r>
            <a:r>
              <a:rPr lang="fr-BE" altLang="en-US" sz="800" dirty="0" smtClean="0"/>
              <a:t>2021, la plupart des dispositions de la loi du 27 juin 2021 interprètent les articles 185, § 3, et 206, § 1</a:t>
            </a:r>
            <a:r>
              <a:rPr lang="fr-BE" altLang="en-US" sz="800" baseline="30000" dirty="0" smtClean="0"/>
              <a:t>er</a:t>
            </a:r>
            <a:r>
              <a:rPr lang="fr-BE" altLang="en-US" sz="800" dirty="0" smtClean="0"/>
              <a:t>, al. 2, du CIR tels qu’issus de la loi du 25 décembre 2017. Cela implique qu’elles s’appliquent dès le 1</a:t>
            </a:r>
            <a:r>
              <a:rPr lang="fr-BE" altLang="en-US" sz="800" baseline="30000" dirty="0" smtClean="0"/>
              <a:t>er</a:t>
            </a:r>
            <a:r>
              <a:rPr lang="fr-BE" altLang="en-US" sz="800" dirty="0" smtClean="0"/>
              <a:t> janvier 2020. Les autres dispositions de la loi du 27 juin 2021, modificatives, sont applicables à partir de l’exercice d’imposition 2022. </a:t>
            </a:r>
          </a:p>
          <a:p>
            <a:pPr marL="228600" indent="-228600" algn="just">
              <a:spcBef>
                <a:spcPts val="1200"/>
              </a:spcBef>
              <a:buFont typeface="Wingdings" panose="05000000000000000000" pitchFamily="2" charset="2"/>
              <a:buChar char="Ø"/>
            </a:pPr>
            <a:endParaRPr lang="fr-BE" altLang="en-US" sz="800" b="1" dirty="0" smtClean="0"/>
          </a:p>
          <a:p>
            <a:pPr marL="228600" indent="-228600" algn="just">
              <a:spcBef>
                <a:spcPts val="1200"/>
              </a:spcBef>
              <a:buFont typeface="Wingdings" panose="05000000000000000000" pitchFamily="2" charset="2"/>
              <a:buChar char="Ø"/>
            </a:pPr>
            <a:endParaRPr lang="fr-BE" altLang="en-US" sz="800" i="1" dirty="0"/>
          </a:p>
          <a:p>
            <a:pPr algn="just"/>
            <a:endParaRPr lang="fr-BE" altLang="en-US" sz="800" dirty="0"/>
          </a:p>
        </p:txBody>
      </p:sp>
    </p:spTree>
    <p:extLst>
      <p:ext uri="{BB962C8B-B14F-4D97-AF65-F5344CB8AC3E}">
        <p14:creationId xmlns:p14="http://schemas.microsoft.com/office/powerpoint/2010/main" val="2922309070"/>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26</a:t>
            </a:fld>
            <a:endParaRPr lang="en-US" dirty="0"/>
          </a:p>
        </p:txBody>
      </p:sp>
      <p:sp>
        <p:nvSpPr>
          <p:cNvPr id="23" name="Title 1"/>
          <p:cNvSpPr>
            <a:spLocks noGrp="1"/>
          </p:cNvSpPr>
          <p:nvPr>
            <p:ph type="title"/>
          </p:nvPr>
        </p:nvSpPr>
        <p:spPr>
          <a:xfrm>
            <a:off x="583407" y="384254"/>
            <a:ext cx="5910263" cy="311944"/>
          </a:xfrm>
        </p:spPr>
        <p:txBody>
          <a:bodyPr/>
          <a:lstStyle/>
          <a:p>
            <a:r>
              <a:rPr lang="fr-BE" dirty="0" smtClean="0"/>
              <a:t>Constitutionnalité du régime actuel</a:t>
            </a:r>
            <a:endParaRPr lang="fr-BE" dirty="0"/>
          </a:p>
        </p:txBody>
      </p:sp>
      <p:sp>
        <p:nvSpPr>
          <p:cNvPr id="5" name="Rectangle 4"/>
          <p:cNvSpPr/>
          <p:nvPr/>
        </p:nvSpPr>
        <p:spPr>
          <a:xfrm>
            <a:off x="229556" y="1277116"/>
            <a:ext cx="6318972" cy="2185214"/>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ES hors EEE - égalité devant l’impôt. </a:t>
            </a:r>
            <a:r>
              <a:rPr lang="fr-BE" altLang="en-US" sz="800" dirty="0" smtClean="0"/>
              <a:t>On peut se demander si le régime actuel est conforme aux principes constitutionnels d’égalité devant la loi et devant l’impôt. Une double discrimination pourrait être alléguée:</a:t>
            </a:r>
          </a:p>
          <a:p>
            <a:pPr marL="171450" indent="-171450" algn="just">
              <a:buFont typeface="Wingdings" panose="05000000000000000000" pitchFamily="2" charset="2"/>
              <a:buChar char="Ø"/>
            </a:pPr>
            <a:endParaRPr lang="fr-BE" altLang="en-US" sz="800" dirty="0"/>
          </a:p>
          <a:p>
            <a:pPr marL="628650" lvl="1" indent="-171450" algn="just">
              <a:buFont typeface="Wingdings" panose="05000000000000000000" pitchFamily="2" charset="2"/>
              <a:buChar char="§"/>
            </a:pPr>
            <a:r>
              <a:rPr lang="fr-BE" altLang="en-US" sz="800" dirty="0" smtClean="0"/>
              <a:t>Les sociétés qui ont des ES (hors EEE) sont traités plus défavorablement que celles qui ont des filiales à l’étranger (dans l’EEE ou non).  Une société peut en effet déduire les </a:t>
            </a:r>
            <a:r>
              <a:rPr lang="fr-BE" altLang="en-US" sz="800" i="1" dirty="0" smtClean="0"/>
              <a:t>« moins-values </a:t>
            </a:r>
            <a:r>
              <a:rPr lang="fr-BE" altLang="en-US" sz="800" i="1" dirty="0"/>
              <a:t>actées à l'occasion du partage total de l'avoir social d'une société jusqu'à concurrence de la perte du capital libéré représenté par ces actions ou </a:t>
            </a:r>
            <a:r>
              <a:rPr lang="fr-BE" altLang="en-US" sz="800" i="1" dirty="0" smtClean="0"/>
              <a:t>parts »</a:t>
            </a:r>
            <a:r>
              <a:rPr lang="fr-BE" altLang="en-US" sz="800" dirty="0" smtClean="0"/>
              <a:t>, ce qui est comparable, sur un plan économique, avec les pertes définitives d’un ES étranger lors de la cessation définitive.</a:t>
            </a:r>
          </a:p>
          <a:p>
            <a:pPr marL="628650" lvl="1" indent="-171450" algn="just">
              <a:buFont typeface="Wingdings" panose="05000000000000000000" pitchFamily="2" charset="2"/>
              <a:buChar char="§"/>
            </a:pPr>
            <a:endParaRPr lang="fr-BE" altLang="en-US" sz="800" i="1" dirty="0"/>
          </a:p>
          <a:p>
            <a:pPr marL="628650" lvl="1" indent="-171450" algn="just">
              <a:buFont typeface="Wingdings" panose="05000000000000000000" pitchFamily="2" charset="2"/>
              <a:buChar char="§"/>
            </a:pPr>
            <a:r>
              <a:rPr lang="fr-BE" altLang="en-US" sz="800" dirty="0" smtClean="0"/>
              <a:t>Les sociétés qui réalisent des pertes définitives dans un ES (hors EEE) sont traitées plus défavorablement que celles qui en réalisent dans un établissement en Belgique, alors qu’elles disposent de la même capacité contributive, et que les pertes définitives étrangères ne permettront pas de réduire l’impôt étranger, qui ne sera plus applicable.</a:t>
            </a:r>
          </a:p>
          <a:p>
            <a:pPr marL="628650" lvl="1" indent="-171450" algn="just">
              <a:buFont typeface="Wingdings" panose="05000000000000000000" pitchFamily="2" charset="2"/>
              <a:buChar char="§"/>
            </a:pPr>
            <a:endParaRPr lang="fr-BE" altLang="en-US" sz="800" dirty="0" smtClean="0"/>
          </a:p>
          <a:p>
            <a:pPr marL="171450" indent="-171450" algn="just">
              <a:buFont typeface="Wingdings" panose="05000000000000000000" pitchFamily="2" charset="2"/>
              <a:buChar char="Ø"/>
            </a:pPr>
            <a:r>
              <a:rPr lang="fr-BE" altLang="en-US" sz="800" b="1" dirty="0"/>
              <a:t>Imputation des pertes </a:t>
            </a:r>
            <a:r>
              <a:rPr lang="fr-BE" altLang="en-US" sz="800" b="1" dirty="0" smtClean="0"/>
              <a:t>définitives d’ES situés dans l’EEE </a:t>
            </a:r>
            <a:r>
              <a:rPr lang="fr-BE" altLang="en-US" sz="800" b="1" dirty="0"/>
              <a:t>sur les bénéfices exonérés d’autres </a:t>
            </a:r>
            <a:r>
              <a:rPr lang="fr-BE" altLang="en-US" sz="800" b="1" dirty="0" smtClean="0"/>
              <a:t>ES</a:t>
            </a:r>
            <a:r>
              <a:rPr lang="fr-BE" altLang="en-US" sz="800" dirty="0" smtClean="0"/>
              <a:t>. </a:t>
            </a:r>
            <a:r>
              <a:rPr lang="fr-BE" altLang="en-US" sz="800" dirty="0"/>
              <a:t>L’imputation des pertes sur les bénéfices exonérés par convention est l’équivalent de leur disparition. On peut douter de la constitutionnalité de cette règle, qui aboutit à traiter plus défavorablement les sociétés qui ont plusieurs ES étrangers que celles qui n’en ont pas ou qui n’en ont qu’un qui réalise des pertes. On ne comprend ni n’aperçoit nulle part la justification de cette différence de traitement. </a:t>
            </a:r>
          </a:p>
          <a:p>
            <a:pPr marL="171450" indent="-171450" algn="just">
              <a:buFont typeface="Wingdings" panose="05000000000000000000" pitchFamily="2" charset="2"/>
              <a:buChar char="Ø"/>
            </a:pPr>
            <a:endParaRPr lang="fr-BE" altLang="en-US" sz="800" dirty="0" smtClean="0"/>
          </a:p>
        </p:txBody>
      </p:sp>
    </p:spTree>
    <p:extLst>
      <p:ext uri="{BB962C8B-B14F-4D97-AF65-F5344CB8AC3E}">
        <p14:creationId xmlns:p14="http://schemas.microsoft.com/office/powerpoint/2010/main" val="1371978580"/>
      </p:ext>
    </p:extLst>
  </p:cSld>
  <p:clrMapOvr>
    <a:masterClrMapping/>
  </p:clrMapOvr>
  <p:transition spd="med">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27</a:t>
            </a:fld>
            <a:endParaRPr lang="en-US" dirty="0"/>
          </a:p>
        </p:txBody>
      </p:sp>
      <p:sp>
        <p:nvSpPr>
          <p:cNvPr id="23" name="Title 1"/>
          <p:cNvSpPr>
            <a:spLocks noGrp="1"/>
          </p:cNvSpPr>
          <p:nvPr>
            <p:ph type="title"/>
          </p:nvPr>
        </p:nvSpPr>
        <p:spPr>
          <a:xfrm>
            <a:off x="583407" y="384254"/>
            <a:ext cx="5910263" cy="311944"/>
          </a:xfrm>
        </p:spPr>
        <p:txBody>
          <a:bodyPr/>
          <a:lstStyle/>
          <a:p>
            <a:r>
              <a:rPr lang="fr-BE" dirty="0" smtClean="0"/>
              <a:t>Arrêt W AG - revirement de jurisprudence de la CJUE</a:t>
            </a:r>
            <a:endParaRPr lang="fr-BE" dirty="0"/>
          </a:p>
        </p:txBody>
      </p:sp>
      <p:sp>
        <p:nvSpPr>
          <p:cNvPr id="5" name="Rectangle 4"/>
          <p:cNvSpPr/>
          <p:nvPr/>
        </p:nvSpPr>
        <p:spPr>
          <a:xfrm>
            <a:off x="229556" y="1277116"/>
            <a:ext cx="6318972" cy="1692771"/>
          </a:xfrm>
          <a:prstGeom prst="rect">
            <a:avLst/>
          </a:prstGeom>
        </p:spPr>
        <p:txBody>
          <a:bodyPr wrap="square">
            <a:spAutoFit/>
          </a:bodyPr>
          <a:lstStyle/>
          <a:p>
            <a:pPr algn="just"/>
            <a:r>
              <a:rPr lang="fr-BE" altLang="en-US" sz="800" b="1" dirty="0" smtClean="0"/>
              <a:t>Arrêt C-538/20 du 22 septembre 2022</a:t>
            </a:r>
            <a:r>
              <a:rPr lang="fr-BE" altLang="en-US" sz="800" dirty="0" smtClean="0"/>
              <a:t>, </a:t>
            </a:r>
            <a:r>
              <a:rPr lang="fr-BE" altLang="en-US" sz="800" dirty="0" err="1"/>
              <a:t>Finanzamt</a:t>
            </a:r>
            <a:r>
              <a:rPr lang="fr-BE" altLang="en-US" sz="800" dirty="0"/>
              <a:t> B c. W </a:t>
            </a:r>
            <a:r>
              <a:rPr lang="fr-BE" altLang="en-US" sz="800" dirty="0" smtClean="0"/>
              <a:t>AG</a:t>
            </a:r>
            <a:endParaRPr lang="fr-BE" altLang="en-US" sz="800" b="1" dirty="0" smtClean="0"/>
          </a:p>
          <a:p>
            <a:pPr algn="just"/>
            <a:endParaRPr lang="fr-BE" altLang="en-US" sz="800" b="1" dirty="0"/>
          </a:p>
          <a:p>
            <a:pPr marL="171450" indent="-171450" algn="just">
              <a:buFont typeface="Wingdings" panose="05000000000000000000" pitchFamily="2" charset="2"/>
              <a:buChar char="Ø"/>
            </a:pPr>
            <a:r>
              <a:rPr lang="fr-BE" altLang="en-US" sz="800" dirty="0" smtClean="0"/>
              <a:t>«</a:t>
            </a:r>
            <a:r>
              <a:rPr lang="fr-FR" altLang="en-US" sz="800" i="1" dirty="0" smtClean="0"/>
              <a:t> </a:t>
            </a:r>
            <a:r>
              <a:rPr lang="fr-FR" altLang="en-US" sz="800" dirty="0" smtClean="0"/>
              <a:t>[D]</a:t>
            </a:r>
            <a:r>
              <a:rPr lang="fr-FR" altLang="en-US" sz="800" i="1" dirty="0" smtClean="0"/>
              <a:t>ès </a:t>
            </a:r>
            <a:r>
              <a:rPr lang="fr-FR" altLang="en-US" sz="800" i="1" dirty="0"/>
              <a:t>lors que, en vertu d’une convention préventive de double imposition, la République fédérale d’Allemagne a renoncé à son pouvoir d’imposition sur les bénéfices réalisés et les pertes subies par un tel établissement stable situé dans un autre État membre, une société résidente détenant un tel établissement ne se trouve pas dans une situation comparable à celle d’une société résidente qui détient un établissement stable situé en Allemagne au regard de l’objectif consistant à prévenir ou à atténuer la double imposition des bénéfices et, symétriquement, la double prise en compte des pertes</a:t>
            </a:r>
            <a:r>
              <a:rPr lang="fr-BE" altLang="en-US" sz="800" i="1" dirty="0"/>
              <a:t> </a:t>
            </a:r>
            <a:r>
              <a:rPr lang="fr-BE" altLang="en-US" sz="800" dirty="0" smtClean="0"/>
              <a:t>» (§ 27).</a:t>
            </a:r>
          </a:p>
          <a:p>
            <a:pPr algn="just"/>
            <a:endParaRPr lang="fr-BE" altLang="en-US" sz="800" dirty="0" smtClean="0"/>
          </a:p>
          <a:p>
            <a:pPr marL="171450" indent="-171450" algn="just">
              <a:buFont typeface="Wingdings" panose="05000000000000000000" pitchFamily="2" charset="2"/>
              <a:buChar char="Ø"/>
            </a:pPr>
            <a:r>
              <a:rPr lang="fr-FR" altLang="en-US" sz="800" dirty="0" smtClean="0"/>
              <a:t>« </a:t>
            </a:r>
            <a:r>
              <a:rPr lang="fr-FR" altLang="en-US" sz="800" i="1" dirty="0" smtClean="0"/>
              <a:t>il </a:t>
            </a:r>
            <a:r>
              <a:rPr lang="fr-FR" altLang="en-US" sz="800" i="1" dirty="0"/>
              <a:t>convient de répondre à la première question que les articles 49 et 54 TFUE doivent être interprétés en ce sens qu’ils ne s’opposent pas à un régime fiscal d’un État membre en vertu duquel une société résidente de celui-ci ne peut déduire de son bénéfice imposable les pertes définitives subies par son établissement stable situé dans un autre État membre dans le cas où l’État membre de résidence a renoncé à son pouvoir d’imposer les résultats de cet établissement stable en vertu d’une convention préventive de double </a:t>
            </a:r>
            <a:r>
              <a:rPr lang="fr-FR" altLang="en-US" sz="800" i="1" dirty="0" smtClean="0"/>
              <a:t>imposition</a:t>
            </a:r>
            <a:r>
              <a:rPr lang="fr-FR" altLang="en-US" sz="800" dirty="0" smtClean="0"/>
              <a:t> » (§ 29).</a:t>
            </a:r>
            <a:endParaRPr lang="fr-BE" altLang="en-US" sz="800"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7" name="TextBox 6"/>
          <p:cNvSpPr txBox="1"/>
          <p:nvPr/>
        </p:nvSpPr>
        <p:spPr>
          <a:xfrm>
            <a:off x="583407" y="4450432"/>
            <a:ext cx="2765189" cy="200055"/>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CJUE, C-538/20</a:t>
            </a:r>
            <a:r>
              <a:rPr lang="fr-BE" altLang="en-US" sz="700" dirty="0"/>
              <a:t>, 22 septembre </a:t>
            </a:r>
            <a:r>
              <a:rPr lang="fr-BE" altLang="en-US" sz="700" dirty="0" smtClean="0"/>
              <a:t>2022</a:t>
            </a:r>
            <a:r>
              <a:rPr lang="fr-BE" altLang="en-US" sz="700" b="1" dirty="0" smtClean="0"/>
              <a:t>, </a:t>
            </a:r>
            <a:r>
              <a:rPr lang="fr-BE" altLang="en-US" sz="700" dirty="0" err="1" smtClean="0"/>
              <a:t>Finanzamt</a:t>
            </a:r>
            <a:r>
              <a:rPr lang="fr-BE" altLang="en-US" sz="700" dirty="0" smtClean="0"/>
              <a:t> B c. W AG </a:t>
            </a:r>
            <a:endParaRPr lang="fr-BE" altLang="en-US" sz="700" b="1" dirty="0" smtClean="0"/>
          </a:p>
        </p:txBody>
      </p:sp>
    </p:spTree>
    <p:extLst>
      <p:ext uri="{BB962C8B-B14F-4D97-AF65-F5344CB8AC3E}">
        <p14:creationId xmlns:p14="http://schemas.microsoft.com/office/powerpoint/2010/main" val="3775201104"/>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28</a:t>
            </a:fld>
            <a:endParaRPr lang="en-US" dirty="0"/>
          </a:p>
        </p:txBody>
      </p:sp>
      <p:sp>
        <p:nvSpPr>
          <p:cNvPr id="23" name="Title 1"/>
          <p:cNvSpPr>
            <a:spLocks noGrp="1"/>
          </p:cNvSpPr>
          <p:nvPr>
            <p:ph type="title"/>
          </p:nvPr>
        </p:nvSpPr>
        <p:spPr>
          <a:xfrm>
            <a:off x="583407" y="384254"/>
            <a:ext cx="5910263" cy="311944"/>
          </a:xfrm>
        </p:spPr>
        <p:txBody>
          <a:bodyPr/>
          <a:lstStyle/>
          <a:p>
            <a:r>
              <a:rPr lang="fr-BE" dirty="0" smtClean="0"/>
              <a:t>Arrêt W AG – bref commentaire</a:t>
            </a:r>
            <a:endParaRPr lang="fr-BE" dirty="0"/>
          </a:p>
        </p:txBody>
      </p:sp>
      <p:sp>
        <p:nvSpPr>
          <p:cNvPr id="5" name="Rectangle 4"/>
          <p:cNvSpPr/>
          <p:nvPr/>
        </p:nvSpPr>
        <p:spPr>
          <a:xfrm>
            <a:off x="229556" y="1277116"/>
            <a:ext cx="6318972" cy="1815882"/>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Commentaire. </a:t>
            </a:r>
            <a:r>
              <a:rPr lang="fr-BE" altLang="en-US" sz="800" dirty="0" smtClean="0"/>
              <a:t>Il s’agit d’un revirement spectaculaire d’une jurisprudence de la Cour pourtant confirmée à plusieurs reprises. L’arrêt ne cite pas du tout le précédent Lidl </a:t>
            </a:r>
            <a:r>
              <a:rPr lang="fr-BE" altLang="en-US" sz="800" dirty="0" err="1" smtClean="0"/>
              <a:t>Belgium</a:t>
            </a:r>
            <a:r>
              <a:rPr lang="fr-BE" altLang="en-US" sz="800" dirty="0" smtClean="0"/>
              <a:t>, de 2008. Et pour justifier qu’elle s’écarte de la solution donnée dans l’arrêt </a:t>
            </a:r>
            <a:r>
              <a:rPr lang="fr-BE" altLang="en-US" sz="800" dirty="0" err="1" smtClean="0"/>
              <a:t>Bevola</a:t>
            </a:r>
            <a:r>
              <a:rPr lang="fr-BE" altLang="en-US" sz="800" dirty="0" smtClean="0"/>
              <a:t>, Jens W. </a:t>
            </a:r>
            <a:r>
              <a:rPr lang="fr-BE" altLang="en-US" sz="800" dirty="0" err="1" smtClean="0"/>
              <a:t>Trock</a:t>
            </a:r>
            <a:r>
              <a:rPr lang="fr-BE" altLang="en-US" sz="800" dirty="0" smtClean="0"/>
              <a:t>, du 12 juin 2018, la CJUE allègue que dans ce dernier arrêt, c’était la loi interne danoise qui justifiait l’absence d’imposition des revenus de l’ES étranger, alors que dans l’affaire W AG, c’était par une convention préventive que l’Allemagne avait renoncé à imposer les revenus étrangers. Pas très convaincant à notre avis.</a:t>
            </a:r>
          </a:p>
          <a:p>
            <a:pPr marL="171450" indent="-171450" algn="just">
              <a:buFont typeface="Wingdings" panose="05000000000000000000" pitchFamily="2" charset="2"/>
              <a:buChar char="Ø"/>
            </a:pPr>
            <a:endParaRPr lang="fr-BE" altLang="en-US" sz="800" dirty="0"/>
          </a:p>
          <a:p>
            <a:pPr marL="171450" indent="-171450" algn="just">
              <a:buFont typeface="Wingdings" panose="05000000000000000000" pitchFamily="2" charset="2"/>
              <a:buChar char="Ø"/>
            </a:pPr>
            <a:r>
              <a:rPr lang="fr-BE" altLang="en-US" sz="800" dirty="0" smtClean="0"/>
              <a:t>Un revirement s’annonçait dès l’arrêt </a:t>
            </a:r>
            <a:r>
              <a:rPr lang="fr-BE" altLang="en-US" sz="800" dirty="0" err="1" smtClean="0"/>
              <a:t>Timac</a:t>
            </a:r>
            <a:r>
              <a:rPr lang="fr-BE" altLang="en-US" sz="800" dirty="0" smtClean="0"/>
              <a:t> Agro </a:t>
            </a:r>
            <a:r>
              <a:rPr lang="fr-BE" altLang="en-US" sz="800" dirty="0" err="1" smtClean="0"/>
              <a:t>Deutschland</a:t>
            </a:r>
            <a:r>
              <a:rPr lang="fr-BE" altLang="en-US" sz="800" dirty="0" smtClean="0"/>
              <a:t>, du 17 décembre 2015 (voir points 59 et suivants).</a:t>
            </a:r>
          </a:p>
          <a:p>
            <a:pPr marL="171450" indent="-171450" algn="just">
              <a:buFont typeface="Wingdings" panose="05000000000000000000" pitchFamily="2" charset="2"/>
              <a:buChar char="Ø"/>
            </a:pPr>
            <a:endParaRPr lang="fr-BE" altLang="en-US" sz="800" b="1" dirty="0" smtClean="0"/>
          </a:p>
          <a:p>
            <a:pPr marL="171450" indent="-171450" algn="just">
              <a:buFont typeface="Wingdings" panose="05000000000000000000" pitchFamily="2" charset="2"/>
              <a:buChar char="Ø"/>
            </a:pPr>
            <a:r>
              <a:rPr lang="fr-BE" altLang="en-US" sz="800" b="1" dirty="0" smtClean="0"/>
              <a:t>Implications en Belgique. </a:t>
            </a:r>
            <a:r>
              <a:rPr lang="fr-BE" altLang="en-US" sz="800" dirty="0" smtClean="0"/>
              <a:t>L’arrêt W AG n’a actuellement pas d’incidence sur le régime belge puisque celui-ci est aligné sur la jurisprudence antérieure de la CJUE. Faut-il s’attendre à une évolution de la législation belge ? La déduction des pertes a déjà été réduite à la portion congrue, et il est donc permis de craindre que le législateur supprime totalement la déduction des pertes étrangères, même définitives. Dans ce cas, se posera la question de la constitutionnalité du rejet de déduction des pertes définitives étrangères (EEE ou non).</a:t>
            </a:r>
            <a:endParaRPr lang="fr-BE" altLang="en-US" sz="800" b="1" dirty="0" smtClean="0"/>
          </a:p>
          <a:p>
            <a:pPr algn="just"/>
            <a:endParaRPr lang="fr-BE" altLang="en-US" sz="800" b="1"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7" name="TextBox 6"/>
          <p:cNvSpPr txBox="1"/>
          <p:nvPr/>
        </p:nvSpPr>
        <p:spPr>
          <a:xfrm>
            <a:off x="583407" y="4450432"/>
            <a:ext cx="2765189" cy="200055"/>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CJEU, C-538/20</a:t>
            </a:r>
            <a:r>
              <a:rPr lang="fr-BE" altLang="en-US" sz="700" dirty="0"/>
              <a:t>, </a:t>
            </a:r>
            <a:r>
              <a:rPr lang="fr-BE" altLang="en-US" sz="700" dirty="0" err="1"/>
              <a:t>Finanzamt</a:t>
            </a:r>
            <a:r>
              <a:rPr lang="fr-BE" altLang="en-US" sz="700" dirty="0"/>
              <a:t> </a:t>
            </a:r>
            <a:r>
              <a:rPr lang="fr-BE" altLang="en-US" sz="700" dirty="0" smtClean="0"/>
              <a:t>B c. W AG, 22 septembre 2022</a:t>
            </a:r>
            <a:endParaRPr lang="fr-BE" altLang="en-US" sz="700" b="1" dirty="0" smtClean="0"/>
          </a:p>
        </p:txBody>
      </p:sp>
    </p:spTree>
    <p:extLst>
      <p:ext uri="{BB962C8B-B14F-4D97-AF65-F5344CB8AC3E}">
        <p14:creationId xmlns:p14="http://schemas.microsoft.com/office/powerpoint/2010/main" val="2478010876"/>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29</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Conclusion</a:t>
            </a:r>
            <a:endParaRPr lang="fr-BE" dirty="0"/>
          </a:p>
        </p:txBody>
      </p:sp>
    </p:spTree>
    <p:extLst>
      <p:ext uri="{BB962C8B-B14F-4D97-AF65-F5344CB8AC3E}">
        <p14:creationId xmlns:p14="http://schemas.microsoft.com/office/powerpoint/2010/main" val="3510396749"/>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3</a:t>
            </a:fld>
            <a:endParaRPr lang="en-US" dirty="0"/>
          </a:p>
        </p:txBody>
      </p:sp>
      <p:grpSp>
        <p:nvGrpSpPr>
          <p:cNvPr id="12" name="Group 11"/>
          <p:cNvGrpSpPr/>
          <p:nvPr/>
        </p:nvGrpSpPr>
        <p:grpSpPr>
          <a:xfrm>
            <a:off x="149499" y="2234869"/>
            <a:ext cx="1839728" cy="1354761"/>
            <a:chOff x="-7243" y="3158817"/>
            <a:chExt cx="2452971" cy="1806347"/>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41" name="TextBox 40"/>
            <p:cNvSpPr txBox="1"/>
            <p:nvPr/>
          </p:nvSpPr>
          <p:spPr>
            <a:xfrm>
              <a:off x="-7243" y="3693022"/>
              <a:ext cx="2452971" cy="1272142"/>
            </a:xfrm>
            <a:prstGeom prst="rect">
              <a:avLst/>
            </a:prstGeom>
            <a:noFill/>
          </p:spPr>
          <p:txBody>
            <a:bodyPr wrap="square" rtlCol="0">
              <a:spAutoFit/>
            </a:bodyPr>
            <a:lstStyle/>
            <a:p>
              <a:pPr algn="ctr"/>
              <a:r>
                <a:rPr lang="fr-BE" altLang="en-US" sz="800" b="1" dirty="0" smtClean="0"/>
                <a:t>1919</a:t>
              </a:r>
            </a:p>
            <a:p>
              <a:pPr algn="ctr"/>
              <a:r>
                <a:rPr lang="fr-BE" altLang="en-US" sz="800" dirty="0" smtClean="0"/>
                <a:t>« Carry-</a:t>
              </a:r>
              <a:r>
                <a:rPr lang="fr-BE" altLang="en-US" sz="800" dirty="0" err="1" smtClean="0"/>
                <a:t>forward</a:t>
              </a:r>
              <a:r>
                <a:rPr lang="fr-BE" altLang="en-US" sz="800" dirty="0" smtClean="0"/>
                <a:t> » sur deux ans instauré pour prendre en compte les incertitudes de l’activité entrepreneuriale et neutraliser les possibles effets injustes de l’annualité de l’impôt</a:t>
              </a:r>
              <a:endParaRPr lang="en-GB" altLang="en-US" sz="800" dirty="0"/>
            </a:p>
          </p:txBody>
        </p:sp>
      </p:grpSp>
      <p:sp>
        <p:nvSpPr>
          <p:cNvPr id="23" name="Title 1"/>
          <p:cNvSpPr>
            <a:spLocks noGrp="1"/>
          </p:cNvSpPr>
          <p:nvPr>
            <p:ph type="title"/>
          </p:nvPr>
        </p:nvSpPr>
        <p:spPr>
          <a:xfrm>
            <a:off x="583407" y="367580"/>
            <a:ext cx="5910263" cy="311944"/>
          </a:xfrm>
        </p:spPr>
        <p:txBody>
          <a:bodyPr/>
          <a:lstStyle/>
          <a:p>
            <a:r>
              <a:rPr lang="fr-BE" dirty="0" smtClean="0"/>
              <a:t>Contexte national – rappel historique sur le report des pertes</a:t>
            </a:r>
            <a:endParaRPr lang="en-GB" dirty="0"/>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3122" y="1203989"/>
            <a:ext cx="685801" cy="685801"/>
          </a:xfrm>
          <a:prstGeom prst="rect">
            <a:avLst/>
          </a:prstGeom>
        </p:spPr>
      </p:pic>
      <p:grpSp>
        <p:nvGrpSpPr>
          <p:cNvPr id="25" name="Group 24"/>
          <p:cNvGrpSpPr/>
          <p:nvPr/>
        </p:nvGrpSpPr>
        <p:grpSpPr>
          <a:xfrm>
            <a:off x="877169" y="3530305"/>
            <a:ext cx="1839728" cy="985429"/>
            <a:chOff x="-7243" y="3158817"/>
            <a:chExt cx="2452971" cy="1313905"/>
          </a:xfrm>
        </p:grpSpPr>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27" name="TextBox 26"/>
            <p:cNvSpPr txBox="1"/>
            <p:nvPr/>
          </p:nvSpPr>
          <p:spPr>
            <a:xfrm>
              <a:off x="-7243" y="3693022"/>
              <a:ext cx="2452971" cy="779700"/>
            </a:xfrm>
            <a:prstGeom prst="rect">
              <a:avLst/>
            </a:prstGeom>
            <a:noFill/>
          </p:spPr>
          <p:txBody>
            <a:bodyPr wrap="square" rtlCol="0">
              <a:spAutoFit/>
            </a:bodyPr>
            <a:lstStyle/>
            <a:p>
              <a:pPr algn="ctr"/>
              <a:r>
                <a:rPr lang="fr-BE" altLang="en-US" sz="800" b="1" dirty="0" smtClean="0"/>
                <a:t>1925-1931</a:t>
              </a:r>
            </a:p>
            <a:p>
              <a:pPr algn="ctr"/>
              <a:r>
                <a:rPr lang="fr-BE" altLang="en-US" sz="800" dirty="0" smtClean="0"/>
                <a:t>« Carry-back » instauré puis abandonné en raison des incertitudes sur le budget de l’Etat</a:t>
              </a:r>
              <a:endParaRPr lang="en-GB" altLang="en-US" sz="800" dirty="0"/>
            </a:p>
          </p:txBody>
        </p:sp>
      </p:grpSp>
      <p:grpSp>
        <p:nvGrpSpPr>
          <p:cNvPr id="28" name="Group 27"/>
          <p:cNvGrpSpPr/>
          <p:nvPr/>
        </p:nvGrpSpPr>
        <p:grpSpPr>
          <a:xfrm>
            <a:off x="2183258" y="2231120"/>
            <a:ext cx="1839728" cy="862319"/>
            <a:chOff x="-7243" y="3158817"/>
            <a:chExt cx="2452971" cy="1149758"/>
          </a:xfrm>
        </p:grpSpPr>
        <p:pic>
          <p:nvPicPr>
            <p:cNvPr id="29" name="Picture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30" name="TextBox 29"/>
            <p:cNvSpPr txBox="1"/>
            <p:nvPr/>
          </p:nvSpPr>
          <p:spPr>
            <a:xfrm>
              <a:off x="-7243" y="3693022"/>
              <a:ext cx="2452971" cy="615553"/>
            </a:xfrm>
            <a:prstGeom prst="rect">
              <a:avLst/>
            </a:prstGeom>
            <a:noFill/>
          </p:spPr>
          <p:txBody>
            <a:bodyPr wrap="square" rtlCol="0">
              <a:spAutoFit/>
            </a:bodyPr>
            <a:lstStyle/>
            <a:p>
              <a:pPr algn="ctr"/>
              <a:r>
                <a:rPr lang="fr-BE" altLang="en-US" sz="800" b="1" dirty="0" smtClean="0"/>
                <a:t>1954</a:t>
              </a:r>
            </a:p>
            <a:p>
              <a:pPr algn="ctr"/>
              <a:r>
                <a:rPr lang="fr-BE" altLang="en-US" sz="800" dirty="0" smtClean="0"/>
                <a:t>Extension de la période maximale de report à 5 années</a:t>
              </a:r>
              <a:endParaRPr lang="en-GB" altLang="en-US" sz="800" dirty="0"/>
            </a:p>
          </p:txBody>
        </p:sp>
      </p:grpSp>
      <p:grpSp>
        <p:nvGrpSpPr>
          <p:cNvPr id="32" name="Group 31"/>
          <p:cNvGrpSpPr/>
          <p:nvPr/>
        </p:nvGrpSpPr>
        <p:grpSpPr>
          <a:xfrm>
            <a:off x="2991824" y="3530305"/>
            <a:ext cx="1839728" cy="862319"/>
            <a:chOff x="-7243" y="3158817"/>
            <a:chExt cx="2452971" cy="1149758"/>
          </a:xfrm>
        </p:grpSpPr>
        <p:pic>
          <p:nvPicPr>
            <p:cNvPr id="33" name="Picture 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34" name="TextBox 33"/>
            <p:cNvSpPr txBox="1"/>
            <p:nvPr/>
          </p:nvSpPr>
          <p:spPr>
            <a:xfrm>
              <a:off x="-7243" y="3693022"/>
              <a:ext cx="2452971" cy="615553"/>
            </a:xfrm>
            <a:prstGeom prst="rect">
              <a:avLst/>
            </a:prstGeom>
            <a:noFill/>
          </p:spPr>
          <p:txBody>
            <a:bodyPr wrap="square" rtlCol="0">
              <a:spAutoFit/>
            </a:bodyPr>
            <a:lstStyle/>
            <a:p>
              <a:pPr algn="ctr"/>
              <a:r>
                <a:rPr lang="fr-BE" altLang="en-US" sz="800" b="1" dirty="0" smtClean="0"/>
                <a:t>1989</a:t>
              </a:r>
            </a:p>
            <a:p>
              <a:pPr algn="ctr"/>
              <a:r>
                <a:rPr lang="fr-BE" altLang="en-US" sz="800" dirty="0" smtClean="0"/>
                <a:t>Suppression de la période maximale de report</a:t>
              </a:r>
              <a:endParaRPr lang="en-GB" altLang="en-US" sz="800" dirty="0"/>
            </a:p>
          </p:txBody>
        </p:sp>
      </p:grpSp>
      <p:grpSp>
        <p:nvGrpSpPr>
          <p:cNvPr id="35" name="Group 34"/>
          <p:cNvGrpSpPr/>
          <p:nvPr/>
        </p:nvGrpSpPr>
        <p:grpSpPr>
          <a:xfrm>
            <a:off x="4084024" y="2231120"/>
            <a:ext cx="1839728" cy="862319"/>
            <a:chOff x="-7243" y="3158817"/>
            <a:chExt cx="2452971" cy="1149758"/>
          </a:xfrm>
        </p:grpSpPr>
        <p:pic>
          <p:nvPicPr>
            <p:cNvPr id="36" name="Picture 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37" name="TextBox 36"/>
            <p:cNvSpPr txBox="1"/>
            <p:nvPr/>
          </p:nvSpPr>
          <p:spPr>
            <a:xfrm>
              <a:off x="-7243" y="3693022"/>
              <a:ext cx="2452971" cy="615553"/>
            </a:xfrm>
            <a:prstGeom prst="rect">
              <a:avLst/>
            </a:prstGeom>
            <a:noFill/>
          </p:spPr>
          <p:txBody>
            <a:bodyPr wrap="square" rtlCol="0">
              <a:spAutoFit/>
            </a:bodyPr>
            <a:lstStyle/>
            <a:p>
              <a:pPr algn="ctr"/>
              <a:r>
                <a:rPr lang="fr-BE" altLang="en-US" sz="800" b="1" dirty="0" smtClean="0"/>
                <a:t>1991-1995</a:t>
              </a:r>
            </a:p>
            <a:p>
              <a:pPr algn="ctr"/>
              <a:r>
                <a:rPr lang="fr-BE" altLang="en-US" sz="800" dirty="0" smtClean="0"/>
                <a:t>Introduction et suppression d’une limite de déductibilité des pertes</a:t>
              </a:r>
              <a:endParaRPr lang="en-GB" altLang="en-US" sz="800" dirty="0"/>
            </a:p>
          </p:txBody>
        </p:sp>
      </p:grpSp>
      <p:grpSp>
        <p:nvGrpSpPr>
          <p:cNvPr id="38" name="Group 37"/>
          <p:cNvGrpSpPr/>
          <p:nvPr/>
        </p:nvGrpSpPr>
        <p:grpSpPr>
          <a:xfrm>
            <a:off x="4951636" y="3530305"/>
            <a:ext cx="1839728" cy="862319"/>
            <a:chOff x="-7243" y="3158817"/>
            <a:chExt cx="2452971" cy="1149758"/>
          </a:xfrm>
        </p:grpSpPr>
        <p:pic>
          <p:nvPicPr>
            <p:cNvPr id="39" name="Picture 3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40" name="TextBox 39"/>
            <p:cNvSpPr txBox="1"/>
            <p:nvPr/>
          </p:nvSpPr>
          <p:spPr>
            <a:xfrm>
              <a:off x="-7243" y="3693022"/>
              <a:ext cx="2452971" cy="615553"/>
            </a:xfrm>
            <a:prstGeom prst="rect">
              <a:avLst/>
            </a:prstGeom>
            <a:noFill/>
          </p:spPr>
          <p:txBody>
            <a:bodyPr wrap="square" rtlCol="0">
              <a:spAutoFit/>
            </a:bodyPr>
            <a:lstStyle/>
            <a:p>
              <a:pPr algn="ctr"/>
              <a:r>
                <a:rPr lang="fr-BE" altLang="en-US" sz="800" b="1" dirty="0" smtClean="0"/>
                <a:t>2017</a:t>
              </a:r>
            </a:p>
            <a:p>
              <a:pPr algn="ctr"/>
              <a:r>
                <a:rPr lang="fr-BE" altLang="en-US" sz="800" dirty="0" smtClean="0"/>
                <a:t>Introduction de la règle de la corbeille</a:t>
              </a:r>
              <a:endParaRPr lang="en-GB" altLang="en-US" sz="800" dirty="0"/>
            </a:p>
          </p:txBody>
        </p:sp>
      </p:grpSp>
    </p:spTree>
    <p:extLst>
      <p:ext uri="{BB962C8B-B14F-4D97-AF65-F5344CB8AC3E}">
        <p14:creationId xmlns:p14="http://schemas.microsoft.com/office/powerpoint/2010/main" val="2980446390"/>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4</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Contexte national – </a:t>
            </a:r>
            <a:r>
              <a:rPr lang="fr-BE" dirty="0" err="1" smtClean="0"/>
              <a:t>Loss</a:t>
            </a:r>
            <a:r>
              <a:rPr lang="fr-BE" dirty="0" smtClean="0"/>
              <a:t> carry-back</a:t>
            </a:r>
            <a:endParaRPr lang="en-GB" dirty="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7396" y="1960146"/>
            <a:ext cx="1223209" cy="1223209"/>
          </a:xfrm>
          <a:prstGeom prst="rect">
            <a:avLst/>
          </a:prstGeom>
        </p:spPr>
      </p:pic>
      <p:cxnSp>
        <p:nvCxnSpPr>
          <p:cNvPr id="31" name="Straight Connector 30"/>
          <p:cNvCxnSpPr>
            <a:stCxn id="2" idx="1"/>
            <a:endCxn id="45" idx="3"/>
          </p:cNvCxnSpPr>
          <p:nvPr/>
        </p:nvCxnSpPr>
        <p:spPr>
          <a:xfrm flipH="1" flipV="1">
            <a:off x="2175745" y="2569546"/>
            <a:ext cx="641651" cy="22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48" idx="1"/>
            <a:endCxn id="2" idx="3"/>
          </p:cNvCxnSpPr>
          <p:nvPr/>
        </p:nvCxnSpPr>
        <p:spPr>
          <a:xfrm flipH="1">
            <a:off x="4040605" y="2569406"/>
            <a:ext cx="613337" cy="2345"/>
          </a:xfrm>
          <a:prstGeom prst="line">
            <a:avLst/>
          </a:prstGeom>
        </p:spPr>
        <p:style>
          <a:lnRef idx="1">
            <a:schemeClr val="accent1"/>
          </a:lnRef>
          <a:fillRef idx="0">
            <a:schemeClr val="accent1"/>
          </a:fillRef>
          <a:effectRef idx="0">
            <a:schemeClr val="accent1"/>
          </a:effectRef>
          <a:fontRef idx="minor">
            <a:schemeClr val="tx1"/>
          </a:fontRef>
        </p:style>
      </p:cxnSp>
      <p:grpSp>
        <p:nvGrpSpPr>
          <p:cNvPr id="43" name="Group 42"/>
          <p:cNvGrpSpPr/>
          <p:nvPr/>
        </p:nvGrpSpPr>
        <p:grpSpPr>
          <a:xfrm>
            <a:off x="336017" y="1814949"/>
            <a:ext cx="1839728" cy="1108540"/>
            <a:chOff x="-7243" y="3158817"/>
            <a:chExt cx="2452971" cy="1478053"/>
          </a:xfrm>
        </p:grpSpPr>
        <p:pic>
          <p:nvPicPr>
            <p:cNvPr id="44" name="Picture 4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45" name="TextBox 44"/>
            <p:cNvSpPr txBox="1"/>
            <p:nvPr/>
          </p:nvSpPr>
          <p:spPr>
            <a:xfrm>
              <a:off x="-7243" y="3693022"/>
              <a:ext cx="2452971" cy="943848"/>
            </a:xfrm>
            <a:prstGeom prst="rect">
              <a:avLst/>
            </a:prstGeom>
            <a:noFill/>
          </p:spPr>
          <p:txBody>
            <a:bodyPr wrap="square" rtlCol="0">
              <a:spAutoFit/>
            </a:bodyPr>
            <a:lstStyle/>
            <a:p>
              <a:pPr algn="ctr"/>
              <a:r>
                <a:rPr lang="fr-BE" altLang="en-US" sz="800" b="1" dirty="0" smtClean="0"/>
                <a:t>Secteur agricole - 2019</a:t>
              </a:r>
            </a:p>
            <a:p>
              <a:pPr algn="ctr"/>
              <a:r>
                <a:rPr lang="fr-BE" altLang="en-US" sz="800" dirty="0" smtClean="0"/>
                <a:t>Report des pertes sur les trois années antérieures en cas de catastrophe météorologique reconnue par la région </a:t>
              </a:r>
              <a:endParaRPr lang="en-GB" altLang="en-US" sz="800" dirty="0"/>
            </a:p>
          </p:txBody>
        </p:sp>
      </p:grpSp>
      <p:grpSp>
        <p:nvGrpSpPr>
          <p:cNvPr id="46" name="Group 45"/>
          <p:cNvGrpSpPr/>
          <p:nvPr/>
        </p:nvGrpSpPr>
        <p:grpSpPr>
          <a:xfrm>
            <a:off x="4653942" y="1876364"/>
            <a:ext cx="1839728" cy="985429"/>
            <a:chOff x="-7243" y="3158817"/>
            <a:chExt cx="2452971" cy="1313905"/>
          </a:xfrm>
        </p:grpSpPr>
        <p:pic>
          <p:nvPicPr>
            <p:cNvPr id="47" name="Picture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2984" y="3158817"/>
              <a:ext cx="512516" cy="512516"/>
            </a:xfrm>
            <a:prstGeom prst="rect">
              <a:avLst/>
            </a:prstGeom>
          </p:spPr>
        </p:pic>
        <p:sp>
          <p:nvSpPr>
            <p:cNvPr id="48" name="TextBox 47"/>
            <p:cNvSpPr txBox="1"/>
            <p:nvPr/>
          </p:nvSpPr>
          <p:spPr>
            <a:xfrm>
              <a:off x="-7243" y="3693022"/>
              <a:ext cx="2452971" cy="779700"/>
            </a:xfrm>
            <a:prstGeom prst="rect">
              <a:avLst/>
            </a:prstGeom>
            <a:noFill/>
          </p:spPr>
          <p:txBody>
            <a:bodyPr wrap="square" rtlCol="0">
              <a:spAutoFit/>
            </a:bodyPr>
            <a:lstStyle/>
            <a:p>
              <a:pPr algn="ctr"/>
              <a:r>
                <a:rPr lang="fr-BE" altLang="en-US" sz="800" b="1" dirty="0" smtClean="0"/>
                <a:t>Crise Covid-19 - 2020</a:t>
              </a:r>
            </a:p>
            <a:p>
              <a:pPr algn="ctr"/>
              <a:r>
                <a:rPr lang="fr-BE" altLang="en-US" sz="800" dirty="0" smtClean="0"/>
                <a:t>Instauration d’une réserve immunisée en cas de bénéfices taxables en 2019 et pertes en 2020</a:t>
              </a:r>
              <a:endParaRPr lang="en-GB" altLang="en-US" sz="800" dirty="0"/>
            </a:p>
          </p:txBody>
        </p:sp>
      </p:grpSp>
      <p:sp>
        <p:nvSpPr>
          <p:cNvPr id="17" name="Curved Down Arrow 16"/>
          <p:cNvSpPr/>
          <p:nvPr/>
        </p:nvSpPr>
        <p:spPr>
          <a:xfrm flipH="1">
            <a:off x="2496570" y="1891132"/>
            <a:ext cx="1744279" cy="58172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Tree>
    <p:extLst>
      <p:ext uri="{BB962C8B-B14F-4D97-AF65-F5344CB8AC3E}">
        <p14:creationId xmlns:p14="http://schemas.microsoft.com/office/powerpoint/2010/main" val="464182000"/>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5</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Secteur agricole </a:t>
            </a:r>
            <a:endParaRPr lang="en-GB"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07869" y="1065224"/>
            <a:ext cx="685801" cy="68580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16" name="TextBox 15"/>
          <p:cNvSpPr txBox="1"/>
          <p:nvPr/>
        </p:nvSpPr>
        <p:spPr>
          <a:xfrm>
            <a:off x="632448" y="4317942"/>
            <a:ext cx="1839728" cy="523220"/>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a:t>L</a:t>
            </a:r>
            <a:r>
              <a:rPr lang="fr-BE" altLang="en-US" sz="700" b="1" dirty="0" smtClean="0"/>
              <a:t>oi du 11 février 2019</a:t>
            </a:r>
          </a:p>
          <a:p>
            <a:pPr marL="171450" indent="-171450">
              <a:buFont typeface="Arial" panose="020B0604020202020204" pitchFamily="34" charset="0"/>
              <a:buChar char="•"/>
            </a:pPr>
            <a:r>
              <a:rPr lang="fr-BE" altLang="en-US" sz="700" b="1" dirty="0" smtClean="0"/>
              <a:t>Articles 2, 78, 206 du CIR</a:t>
            </a:r>
          </a:p>
          <a:p>
            <a:pPr marL="171450" indent="-171450">
              <a:buFont typeface="Arial" panose="020B0604020202020204" pitchFamily="34" charset="0"/>
              <a:buChar char="•"/>
            </a:pPr>
            <a:r>
              <a:rPr lang="fr-BE" altLang="en-US" sz="700" b="1" dirty="0" smtClean="0"/>
              <a:t>Circ. 2019/C/126</a:t>
            </a:r>
          </a:p>
          <a:p>
            <a:pPr marL="171450" indent="-171450">
              <a:buFont typeface="Arial" panose="020B0604020202020204" pitchFamily="34" charset="0"/>
              <a:buChar char="•"/>
            </a:pPr>
            <a:r>
              <a:rPr lang="fr-BE" altLang="en-US" sz="700" b="1" dirty="0" smtClean="0"/>
              <a:t>Règlement (EU), n°702/2014</a:t>
            </a:r>
            <a:endParaRPr lang="en-GB" altLang="en-US" sz="700" dirty="0"/>
          </a:p>
        </p:txBody>
      </p:sp>
      <p:sp>
        <p:nvSpPr>
          <p:cNvPr id="18" name="TextBox 17"/>
          <p:cNvSpPr txBox="1"/>
          <p:nvPr/>
        </p:nvSpPr>
        <p:spPr>
          <a:xfrm>
            <a:off x="341927" y="1214558"/>
            <a:ext cx="5090664" cy="707886"/>
          </a:xfrm>
          <a:prstGeom prst="rect">
            <a:avLst/>
          </a:prstGeom>
          <a:noFill/>
        </p:spPr>
        <p:txBody>
          <a:bodyPr wrap="square" numCol="1" rtlCol="0">
            <a:spAutoFit/>
          </a:bodyPr>
          <a:lstStyle/>
          <a:p>
            <a:pPr algn="just"/>
            <a:r>
              <a:rPr lang="fr-FR" altLang="en-US" sz="800" dirty="0" smtClean="0"/>
              <a:t>« </a:t>
            </a:r>
            <a:r>
              <a:rPr lang="fr-FR" sz="800" i="1" dirty="0"/>
              <a:t>En permettant la déduction des pertes fiscales que les agriculteurs subissent du fait de conditions climatologiques défavorables des revenus professionnels de périodes imposables antérieures au lieu des suivantes, et, de cette façon, le remboursement de l’impôt déjà payé (plutôt que la diminution de l’impôt futur), le gouvernement souhaite procurer plus de marge financière aux agriculteurs</a:t>
            </a:r>
            <a:r>
              <a:rPr lang="fr-BE" altLang="en-US" sz="800" i="1" dirty="0" smtClean="0"/>
              <a:t> </a:t>
            </a:r>
            <a:r>
              <a:rPr lang="fr-BE" altLang="en-US" sz="800" dirty="0" smtClean="0"/>
              <a:t>» (Ch., 2018-2019, 54 3424/001, p. 45)</a:t>
            </a:r>
            <a:endParaRPr lang="fr-BE" altLang="en-US" sz="800" dirty="0"/>
          </a:p>
        </p:txBody>
      </p:sp>
      <p:sp>
        <p:nvSpPr>
          <p:cNvPr id="6" name="Rectangle 5"/>
          <p:cNvSpPr/>
          <p:nvPr/>
        </p:nvSpPr>
        <p:spPr>
          <a:xfrm>
            <a:off x="632448" y="2043349"/>
            <a:ext cx="5861222" cy="2308324"/>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Qui : </a:t>
            </a:r>
            <a:r>
              <a:rPr lang="fr-BE" altLang="en-US" sz="800" dirty="0"/>
              <a:t>Moyenne entreprise (personne physique ou morale) ayant pour but la production des produits agricoles </a:t>
            </a:r>
            <a:r>
              <a:rPr lang="fr-BE" altLang="en-US" sz="800" u="sng" dirty="0"/>
              <a:t>et </a:t>
            </a:r>
            <a:r>
              <a:rPr lang="fr-BE" altLang="en-US" sz="800" dirty="0"/>
              <a:t>qui n’était pas </a:t>
            </a:r>
            <a:r>
              <a:rPr lang="fr-BE" altLang="en-US" sz="800" dirty="0" smtClean="0"/>
              <a:t>u</a:t>
            </a:r>
            <a:r>
              <a:rPr lang="fr-FR" altLang="en-US" sz="800" dirty="0" smtClean="0"/>
              <a:t>ne </a:t>
            </a:r>
            <a:r>
              <a:rPr lang="fr-FR" altLang="en-US" sz="800" dirty="0"/>
              <a:t>entreprise en difficulté au moment où les dégâts ont été </a:t>
            </a:r>
            <a:r>
              <a:rPr lang="fr-FR" altLang="en-US" sz="800" dirty="0" smtClean="0"/>
              <a:t>encourus</a:t>
            </a:r>
          </a:p>
          <a:p>
            <a:pPr algn="just"/>
            <a:endParaRPr lang="fr-FR" altLang="en-US" sz="800" dirty="0" smtClean="0"/>
          </a:p>
          <a:p>
            <a:pPr marL="171450" indent="-171450" algn="just">
              <a:buFont typeface="Wingdings" panose="05000000000000000000" pitchFamily="2" charset="2"/>
              <a:buChar char="Ø"/>
            </a:pPr>
            <a:r>
              <a:rPr lang="fr-BE" altLang="en-US" sz="800" b="1" dirty="0" smtClean="0"/>
              <a:t>Quoi : </a:t>
            </a:r>
            <a:r>
              <a:rPr lang="fr-FR" altLang="en-US" sz="800" dirty="0"/>
              <a:t>la partie des pertes professionnelles qui est imputable au dommage aux cultures agricoles, provoqué par des conditions météorologiques défavorables et encouru dans une région avec laquelle un protocole de coopération a été conclu</a:t>
            </a:r>
            <a:r>
              <a:rPr lang="fr-FR" altLang="en-US" sz="800" dirty="0" smtClean="0"/>
              <a:t>.</a:t>
            </a:r>
            <a:endParaRPr lang="fr-FR" altLang="en-US" sz="800" dirty="0"/>
          </a:p>
          <a:p>
            <a:pPr algn="just"/>
            <a:endParaRPr lang="fr-FR" altLang="en-US" sz="800" dirty="0" smtClean="0"/>
          </a:p>
          <a:p>
            <a:pPr marL="171450" indent="-171450" algn="just">
              <a:buFont typeface="Wingdings" panose="05000000000000000000" pitchFamily="2" charset="2"/>
              <a:buChar char="Ø"/>
            </a:pPr>
            <a:r>
              <a:rPr lang="fr-BE" altLang="en-US" sz="800" b="1" dirty="0"/>
              <a:t>Prérequis : </a:t>
            </a:r>
          </a:p>
          <a:p>
            <a:pPr algn="just"/>
            <a:endParaRPr lang="fr-BE" altLang="en-US" sz="800" b="1" dirty="0"/>
          </a:p>
          <a:p>
            <a:pPr marL="628650" lvl="1" indent="-171450" algn="just">
              <a:buFont typeface="Wingdings" panose="05000000000000000000" pitchFamily="2" charset="2"/>
              <a:buChar char="ü"/>
            </a:pPr>
            <a:r>
              <a:rPr lang="fr-BE" altLang="en-US" sz="800" b="1" dirty="0"/>
              <a:t>Circonstances météorologiques </a:t>
            </a:r>
            <a:r>
              <a:rPr lang="fr-BE" altLang="en-US" sz="800" b="1" dirty="0" smtClean="0"/>
              <a:t>défavorables. </a:t>
            </a:r>
            <a:r>
              <a:rPr lang="fr-BE" altLang="en-US" sz="800" dirty="0" smtClean="0"/>
              <a:t>Règlement </a:t>
            </a:r>
            <a:r>
              <a:rPr lang="fr-BE" altLang="en-US" sz="800" dirty="0"/>
              <a:t>européen, 702/2014, article 2, 16° : « </a:t>
            </a:r>
            <a:r>
              <a:rPr lang="fr-FR" sz="800" i="1" dirty="0"/>
              <a:t>de mauvaises conditions météorologiques telles le gel, les tempêtes, la grêle, le verglas, les pluies abondantes ou persistantes ou une grave sécheresse détruisant plus de 30 % de la moyenne de la production annuelle d'un agriculteur calculée sur base (a) des trois années précédentes ou (b) d’une moyenne triennale basée sur les cinq années précédentes et excluant la valeur la plus élevée et la valeur la plus faible </a:t>
            </a:r>
            <a:r>
              <a:rPr lang="fr-FR" sz="800" dirty="0" smtClean="0"/>
              <a:t>». Cette référence parait ne capter qu’une partie des considérations climatiques : s’il est vrai que les conséquences du dér</a:t>
            </a:r>
            <a:r>
              <a:rPr lang="fr-FR" sz="800" dirty="0"/>
              <a:t>è</a:t>
            </a:r>
            <a:r>
              <a:rPr lang="fr-FR" sz="800" dirty="0" smtClean="0"/>
              <a:t>glement climatique se matérialisent </a:t>
            </a:r>
            <a:r>
              <a:rPr lang="fr-FR" sz="800" dirty="0"/>
              <a:t>par </a:t>
            </a:r>
            <a:r>
              <a:rPr lang="fr-FR" sz="800" dirty="0" smtClean="0"/>
              <a:t>l’accroissement de la fréquence des événements météorologiques extrêmes, il se manifeste plus généralement au travers d’effets progressifs qui ne seront vraisemblablement pas captés par cette définition qui se repose sur une moyenne.</a:t>
            </a:r>
            <a:endParaRPr lang="fr-FR" sz="800" dirty="0">
              <a:solidFill>
                <a:srgbClr val="FF0000"/>
              </a:solidFill>
            </a:endParaRPr>
          </a:p>
        </p:txBody>
      </p:sp>
    </p:spTree>
    <p:extLst>
      <p:ext uri="{BB962C8B-B14F-4D97-AF65-F5344CB8AC3E}">
        <p14:creationId xmlns:p14="http://schemas.microsoft.com/office/powerpoint/2010/main" val="3273505506"/>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6</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Secteur agricole </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16" name="TextBox 15"/>
          <p:cNvSpPr txBox="1"/>
          <p:nvPr/>
        </p:nvSpPr>
        <p:spPr>
          <a:xfrm>
            <a:off x="632448" y="4350009"/>
            <a:ext cx="1839728" cy="523220"/>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a:t>L</a:t>
            </a:r>
            <a:r>
              <a:rPr lang="fr-BE" altLang="en-US" sz="700" b="1" dirty="0" smtClean="0"/>
              <a:t>oi du 11 février 2019</a:t>
            </a:r>
          </a:p>
          <a:p>
            <a:pPr marL="171450" indent="-171450">
              <a:buFont typeface="Arial" panose="020B0604020202020204" pitchFamily="34" charset="0"/>
              <a:buChar char="•"/>
            </a:pPr>
            <a:r>
              <a:rPr lang="fr-BE" altLang="en-US" sz="700" b="1" dirty="0" smtClean="0"/>
              <a:t>Articles 2, 78, 206 du CIR</a:t>
            </a:r>
          </a:p>
          <a:p>
            <a:pPr marL="171450" indent="-171450">
              <a:buFont typeface="Arial" panose="020B0604020202020204" pitchFamily="34" charset="0"/>
              <a:buChar char="•"/>
            </a:pPr>
            <a:r>
              <a:rPr lang="fr-BE" altLang="en-US" sz="700" b="1" dirty="0" smtClean="0"/>
              <a:t>Circ. 2019/C/126</a:t>
            </a:r>
          </a:p>
          <a:p>
            <a:pPr marL="171450" indent="-171450">
              <a:buFont typeface="Arial" panose="020B0604020202020204" pitchFamily="34" charset="0"/>
              <a:buChar char="•"/>
            </a:pPr>
            <a:r>
              <a:rPr lang="fr-BE" altLang="en-US" sz="700" b="1" dirty="0" smtClean="0"/>
              <a:t>Règlement (EU), n°702/2014</a:t>
            </a:r>
            <a:endParaRPr lang="en-GB" altLang="en-US" sz="700" dirty="0"/>
          </a:p>
        </p:txBody>
      </p:sp>
      <p:sp>
        <p:nvSpPr>
          <p:cNvPr id="6" name="Rectangle 5"/>
          <p:cNvSpPr/>
          <p:nvPr/>
        </p:nvSpPr>
        <p:spPr>
          <a:xfrm>
            <a:off x="632448" y="1245707"/>
            <a:ext cx="5861222" cy="1569660"/>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smtClean="0"/>
              <a:t>Prérequis : </a:t>
            </a:r>
          </a:p>
          <a:p>
            <a:pPr algn="just"/>
            <a:endParaRPr lang="fr-BE" altLang="en-US" sz="800" b="1" dirty="0" smtClean="0"/>
          </a:p>
          <a:p>
            <a:pPr marL="628650" lvl="1" indent="-171450" algn="just">
              <a:buFont typeface="Wingdings" panose="05000000000000000000" pitchFamily="2" charset="2"/>
              <a:buChar char="ü"/>
            </a:pPr>
            <a:r>
              <a:rPr lang="fr-BE" altLang="en-US" sz="800" b="1" dirty="0" smtClean="0"/>
              <a:t>Protocole de coopération</a:t>
            </a:r>
            <a:r>
              <a:rPr lang="fr-BE" altLang="en-US" sz="800" dirty="0" smtClean="0"/>
              <a:t> </a:t>
            </a:r>
            <a:r>
              <a:rPr lang="fr-BE" altLang="en-US" sz="800" i="1" dirty="0" smtClean="0"/>
              <a:t>i.e. </a:t>
            </a:r>
            <a:r>
              <a:rPr lang="fr-BE" altLang="en-US" sz="800" dirty="0" smtClean="0"/>
              <a:t>être reconnu sur le territoire régional</a:t>
            </a:r>
          </a:p>
          <a:p>
            <a:pPr lvl="1" algn="just"/>
            <a:endParaRPr lang="fr-BE" altLang="en-US" sz="800" b="1" dirty="0" smtClean="0"/>
          </a:p>
          <a:p>
            <a:pPr marL="628650" lvl="1" indent="-171450" algn="just">
              <a:buFont typeface="Wingdings" panose="05000000000000000000" pitchFamily="2" charset="2"/>
              <a:buChar char="ü"/>
            </a:pPr>
            <a:r>
              <a:rPr lang="fr-BE" altLang="en-US" sz="800" b="1" dirty="0" smtClean="0"/>
              <a:t>Demande effectuée par le contribuable</a:t>
            </a:r>
            <a:r>
              <a:rPr lang="fr-BE" altLang="en-US" sz="800" dirty="0" smtClean="0"/>
              <a:t>, </a:t>
            </a:r>
            <a:r>
              <a:rPr lang="fr-BE" altLang="en-US" sz="800" dirty="0" err="1" smtClean="0"/>
              <a:t>voy</a:t>
            </a:r>
            <a:r>
              <a:rPr lang="fr-BE" altLang="en-US" sz="800" dirty="0" smtClean="0"/>
              <a:t>. formulaire introduit par une loi du 27 juin 2021 et un arrêté royal du 16 novembre 2022</a:t>
            </a:r>
            <a:r>
              <a:rPr lang="fr-BE" altLang="en-US" sz="800" b="1" dirty="0" smtClean="0"/>
              <a:t> </a:t>
            </a:r>
          </a:p>
          <a:p>
            <a:pPr marL="628650" lvl="1" indent="-171450" algn="just">
              <a:buFont typeface="Wingdings" panose="05000000000000000000" pitchFamily="2" charset="2"/>
              <a:buChar char="ü"/>
            </a:pPr>
            <a:endParaRPr lang="fr-BE" altLang="en-US" sz="800" b="1" dirty="0" smtClean="0"/>
          </a:p>
          <a:p>
            <a:pPr marL="628650" lvl="1" indent="-171450" algn="just">
              <a:buFont typeface="Wingdings" panose="05000000000000000000" pitchFamily="2" charset="2"/>
              <a:buChar char="ü"/>
            </a:pPr>
            <a:r>
              <a:rPr lang="fr-BE" altLang="en-US" sz="800" b="1" dirty="0" smtClean="0"/>
              <a:t>Limité au dommage effectivement constaté</a:t>
            </a:r>
          </a:p>
          <a:p>
            <a:pPr marL="628650" lvl="1" indent="-171450" algn="just">
              <a:buFont typeface="Wingdings" panose="05000000000000000000" pitchFamily="2" charset="2"/>
              <a:buChar char="ü"/>
            </a:pPr>
            <a:endParaRPr lang="fr-BE" altLang="en-US" sz="800" b="1" dirty="0" smtClean="0"/>
          </a:p>
          <a:p>
            <a:pPr marL="628650" lvl="1" indent="-171450" algn="just">
              <a:buFont typeface="Wingdings" panose="05000000000000000000" pitchFamily="2" charset="2"/>
              <a:buChar char="ü"/>
            </a:pPr>
            <a:r>
              <a:rPr lang="fr-BE" altLang="en-US" sz="800" b="1" dirty="0" smtClean="0"/>
              <a:t>Déduction sur la période imposable la plus ancienne par priorité </a:t>
            </a:r>
            <a:r>
              <a:rPr lang="fr-BE" altLang="en-US" sz="800" dirty="0" smtClean="0"/>
              <a:t>(n-3, suivi de n-2 et n-1)</a:t>
            </a:r>
          </a:p>
          <a:p>
            <a:pPr marL="628650" lvl="1" indent="-171450" algn="just">
              <a:buFont typeface="Wingdings" panose="05000000000000000000" pitchFamily="2" charset="2"/>
              <a:buChar char="ü"/>
            </a:pPr>
            <a:endParaRPr lang="fr-BE" altLang="en-US" sz="800" dirty="0" smtClean="0"/>
          </a:p>
          <a:p>
            <a:pPr marL="628650" lvl="1" indent="-171450" algn="just">
              <a:buFont typeface="Wingdings" panose="05000000000000000000" pitchFamily="2" charset="2"/>
              <a:buChar char="ü"/>
            </a:pPr>
            <a:r>
              <a:rPr lang="fr-BE" altLang="en-US" sz="800" b="1" dirty="0" smtClean="0"/>
              <a:t>L’excédent est reportable sur les années ultérieures</a:t>
            </a:r>
            <a:endParaRPr lang="en-GB" altLang="en-US" sz="800" b="1" dirty="0"/>
          </a:p>
        </p:txBody>
      </p:sp>
    </p:spTree>
    <p:extLst>
      <p:ext uri="{BB962C8B-B14F-4D97-AF65-F5344CB8AC3E}">
        <p14:creationId xmlns:p14="http://schemas.microsoft.com/office/powerpoint/2010/main" val="2879317327"/>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7</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Crise COVID-19</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16" name="TextBox 15"/>
          <p:cNvSpPr txBox="1"/>
          <p:nvPr/>
        </p:nvSpPr>
        <p:spPr>
          <a:xfrm>
            <a:off x="632447" y="4336531"/>
            <a:ext cx="3085746" cy="523220"/>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smtClean="0"/>
              <a:t>Lois du 23 juin 2020</a:t>
            </a:r>
            <a:r>
              <a:rPr lang="fr-BE" altLang="en-US" sz="700" b="1" dirty="0"/>
              <a:t> </a:t>
            </a:r>
            <a:r>
              <a:rPr lang="fr-BE" altLang="en-US" sz="700" b="1" dirty="0" smtClean="0"/>
              <a:t>et du 15 juillet 2020</a:t>
            </a:r>
          </a:p>
          <a:p>
            <a:pPr marL="171450" indent="-171450">
              <a:buFont typeface="Arial" panose="020B0604020202020204" pitchFamily="34" charset="0"/>
              <a:buChar char="•"/>
            </a:pPr>
            <a:r>
              <a:rPr lang="fr-BE" altLang="en-US" sz="700" b="1" dirty="0" smtClean="0"/>
              <a:t>Articles 185 et 194</a:t>
            </a:r>
            <a:r>
              <a:rPr lang="fr-BE" altLang="en-US" sz="700" b="1" i="1" dirty="0" smtClean="0"/>
              <a:t>septies </a:t>
            </a:r>
            <a:r>
              <a:rPr lang="fr-BE" altLang="en-US" sz="700" b="1" dirty="0" smtClean="0"/>
              <a:t>du CIR</a:t>
            </a:r>
          </a:p>
          <a:p>
            <a:pPr marL="171450" indent="-171450">
              <a:buFont typeface="Arial" panose="020B0604020202020204" pitchFamily="34" charset="0"/>
              <a:buChar char="•"/>
            </a:pPr>
            <a:r>
              <a:rPr lang="fr-BE" altLang="en-US" sz="700" b="1" dirty="0" smtClean="0"/>
              <a:t>Circ., 2020/C/140, 2020/C/122 2021/C/70</a:t>
            </a:r>
          </a:p>
          <a:p>
            <a:pPr marL="171450" indent="-171450">
              <a:buFont typeface="Arial" panose="020B0604020202020204" pitchFamily="34" charset="0"/>
              <a:buChar char="•"/>
            </a:pPr>
            <a:r>
              <a:rPr lang="fr-BE" altLang="en-US" sz="700" b="1" dirty="0" smtClean="0"/>
              <a:t>…</a:t>
            </a:r>
          </a:p>
        </p:txBody>
      </p:sp>
      <p:sp>
        <p:nvSpPr>
          <p:cNvPr id="18" name="TextBox 17"/>
          <p:cNvSpPr txBox="1"/>
          <p:nvPr/>
        </p:nvSpPr>
        <p:spPr>
          <a:xfrm>
            <a:off x="341927" y="1214558"/>
            <a:ext cx="5090664" cy="584775"/>
          </a:xfrm>
          <a:prstGeom prst="rect">
            <a:avLst/>
          </a:prstGeom>
          <a:noFill/>
        </p:spPr>
        <p:txBody>
          <a:bodyPr wrap="square" numCol="1" rtlCol="0">
            <a:spAutoFit/>
          </a:bodyPr>
          <a:lstStyle/>
          <a:p>
            <a:pPr algn="just"/>
            <a:r>
              <a:rPr lang="fr-FR" altLang="en-US" sz="800" dirty="0" smtClean="0"/>
              <a:t>« [R]</a:t>
            </a:r>
            <a:r>
              <a:rPr lang="fr-FR" altLang="en-US" sz="800" i="1" dirty="0" err="1" smtClean="0"/>
              <a:t>enforcer</a:t>
            </a:r>
            <a:r>
              <a:rPr lang="fr-FR" altLang="en-US" sz="800" i="1" dirty="0" smtClean="0"/>
              <a:t> </a:t>
            </a:r>
            <a:r>
              <a:rPr lang="fr-FR" altLang="en-US" sz="800" i="1" dirty="0"/>
              <a:t>la solvabilité et les fonds propres des sociétés dans le contexte de la lutte contre les conséquences économiques de la pandémie du COVID-19 au moyen d'une rétro-imputation (carry back) des pertes réalisée sous la forme d'une exonération temporaire</a:t>
            </a:r>
            <a:r>
              <a:rPr lang="fr-BE" altLang="en-US" sz="800" dirty="0" smtClean="0"/>
              <a:t>  » Circ. 2020/C/122</a:t>
            </a:r>
          </a:p>
          <a:p>
            <a:endParaRPr lang="fr-BE" altLang="en-US" sz="800" dirty="0"/>
          </a:p>
        </p:txBody>
      </p:sp>
      <p:sp>
        <p:nvSpPr>
          <p:cNvPr id="6" name="Rectangle 5"/>
          <p:cNvSpPr/>
          <p:nvPr/>
        </p:nvSpPr>
        <p:spPr>
          <a:xfrm>
            <a:off x="632448" y="1860473"/>
            <a:ext cx="5861222" cy="2308324"/>
          </a:xfrm>
          <a:prstGeom prst="rect">
            <a:avLst/>
          </a:prstGeom>
        </p:spPr>
        <p:txBody>
          <a:bodyPr wrap="square">
            <a:spAutoFit/>
          </a:bodyPr>
          <a:lstStyle/>
          <a:p>
            <a:pPr marL="171450" indent="-171450" algn="just">
              <a:buFont typeface="Wingdings" panose="05000000000000000000" pitchFamily="2" charset="2"/>
              <a:buChar char="Ø"/>
            </a:pPr>
            <a:r>
              <a:rPr lang="fr-BE" altLang="en-US" sz="800" b="1" dirty="0"/>
              <a:t>Qui: </a:t>
            </a:r>
            <a:r>
              <a:rPr lang="fr-BE" altLang="en-US" sz="800" dirty="0" smtClean="0"/>
              <a:t>entreprise qui </a:t>
            </a:r>
            <a:r>
              <a:rPr lang="fr-BE" altLang="en-US" sz="800" dirty="0"/>
              <a:t>n’était pas </a:t>
            </a:r>
            <a:r>
              <a:rPr lang="fr-FR" altLang="en-US" sz="800" dirty="0" smtClean="0"/>
              <a:t>une </a:t>
            </a:r>
            <a:r>
              <a:rPr lang="fr-FR" altLang="en-US" sz="800" dirty="0"/>
              <a:t>entreprise en difficulté au </a:t>
            </a:r>
            <a:r>
              <a:rPr lang="fr-FR" altLang="en-US" sz="800" dirty="0" smtClean="0"/>
              <a:t>18 mars 2020, et qui n’a pas effectué entre le 12 mars 2020 jusqu’au jour de l’introduction de la déclaration de l’exercice d’imposition 2021 une distribution de nature quelconque.</a:t>
            </a:r>
          </a:p>
          <a:p>
            <a:pPr algn="just"/>
            <a:endParaRPr lang="fr-FR" altLang="en-US" sz="800" dirty="0" smtClean="0"/>
          </a:p>
          <a:p>
            <a:pPr marL="171450" indent="-171450" algn="just">
              <a:buFont typeface="Wingdings" panose="05000000000000000000" pitchFamily="2" charset="2"/>
              <a:buChar char="Ø"/>
            </a:pPr>
            <a:r>
              <a:rPr lang="fr-BE" altLang="en-US" sz="800" b="1" dirty="0"/>
              <a:t>Quoi: </a:t>
            </a:r>
            <a:r>
              <a:rPr lang="fr-FR" altLang="en-US" sz="800" dirty="0" smtClean="0"/>
              <a:t>Constitution d’une réserve exonérée temporaire.</a:t>
            </a:r>
          </a:p>
          <a:p>
            <a:pPr algn="just"/>
            <a:endParaRPr lang="fr-FR" altLang="en-US" sz="800" dirty="0"/>
          </a:p>
          <a:p>
            <a:pPr marL="171450" indent="-171450" algn="just">
              <a:buFont typeface="Wingdings" panose="05000000000000000000" pitchFamily="2" charset="2"/>
              <a:buChar char="Ø"/>
            </a:pPr>
            <a:r>
              <a:rPr lang="fr-BE" altLang="en-US" sz="800" b="1" dirty="0" smtClean="0"/>
              <a:t>Prérequis: </a:t>
            </a:r>
          </a:p>
          <a:p>
            <a:pPr algn="just"/>
            <a:endParaRPr lang="fr-BE" altLang="en-US" sz="800" b="1" dirty="0" smtClean="0"/>
          </a:p>
          <a:p>
            <a:pPr marL="628650" lvl="1" indent="-171450" algn="just">
              <a:buFont typeface="Wingdings" panose="05000000000000000000" pitchFamily="2" charset="2"/>
              <a:buChar char="ü"/>
            </a:pPr>
            <a:r>
              <a:rPr lang="fr-FR" altLang="en-US" sz="800" b="1" dirty="0" smtClean="0"/>
              <a:t>Exercice d'imposition </a:t>
            </a:r>
            <a:r>
              <a:rPr lang="fr-FR" altLang="en-US" sz="800" b="1" dirty="0"/>
              <a:t>2019 ou 2020 correspondant à l'exercice comptable clôturé au cours de la période allant du </a:t>
            </a:r>
            <a:r>
              <a:rPr lang="fr-FR" altLang="en-US" sz="800" b="1" dirty="0" smtClean="0"/>
              <a:t>13 mars 2019 </a:t>
            </a:r>
            <a:r>
              <a:rPr lang="fr-FR" altLang="en-US" sz="800" b="1" dirty="0"/>
              <a:t>au </a:t>
            </a:r>
            <a:r>
              <a:rPr lang="fr-FR" altLang="en-US" sz="800" b="1" dirty="0" smtClean="0"/>
              <a:t>31 juillet 2020</a:t>
            </a:r>
          </a:p>
          <a:p>
            <a:pPr marL="628650" lvl="1" indent="-171450" algn="just">
              <a:buFont typeface="Wingdings" panose="05000000000000000000" pitchFamily="2" charset="2"/>
              <a:buChar char="ü"/>
            </a:pPr>
            <a:endParaRPr lang="fr-BE" altLang="en-US" sz="800" b="1" dirty="0" smtClean="0"/>
          </a:p>
          <a:p>
            <a:pPr marL="628650" lvl="1" indent="-171450" algn="just">
              <a:buFont typeface="Wingdings" panose="05000000000000000000" pitchFamily="2" charset="2"/>
              <a:buChar char="ü"/>
            </a:pPr>
            <a:r>
              <a:rPr lang="fr-BE" altLang="en-US" sz="800" b="1" dirty="0" smtClean="0"/>
              <a:t>Max. résultat de la période imposable ou 20m€</a:t>
            </a:r>
          </a:p>
          <a:p>
            <a:pPr marL="628650" lvl="1" indent="-171450" algn="just">
              <a:buFont typeface="Wingdings" panose="05000000000000000000" pitchFamily="2" charset="2"/>
              <a:buChar char="ü"/>
            </a:pPr>
            <a:endParaRPr lang="fr-BE" altLang="en-US" sz="800" dirty="0" smtClean="0"/>
          </a:p>
          <a:p>
            <a:pPr marL="628650" lvl="1" indent="-171450" algn="just">
              <a:buFont typeface="Wingdings" panose="05000000000000000000" pitchFamily="2" charset="2"/>
              <a:buChar char="ü"/>
            </a:pPr>
            <a:r>
              <a:rPr lang="fr-BE" altLang="en-US" sz="800" b="1" dirty="0" smtClean="0"/>
              <a:t>Aucun lien ne devait être démontré avec la pandémie</a:t>
            </a:r>
          </a:p>
          <a:p>
            <a:pPr marL="628650" lvl="1" indent="-171450" algn="just">
              <a:buFont typeface="Wingdings" panose="05000000000000000000" pitchFamily="2" charset="2"/>
              <a:buChar char="ü"/>
            </a:pPr>
            <a:endParaRPr lang="fr-BE" altLang="en-US" sz="800" b="1" dirty="0" smtClean="0"/>
          </a:p>
          <a:p>
            <a:pPr marL="628650" lvl="1" indent="-171450" algn="just">
              <a:buFont typeface="Wingdings" panose="05000000000000000000" pitchFamily="2" charset="2"/>
              <a:buChar char="ü"/>
            </a:pPr>
            <a:r>
              <a:rPr lang="fr-BE" altLang="en-US" sz="800" b="1" dirty="0" smtClean="0"/>
              <a:t>Certaines sociétés sont exclues du régime </a:t>
            </a:r>
            <a:r>
              <a:rPr lang="fr-BE" altLang="en-US" sz="800" dirty="0" smtClean="0"/>
              <a:t>(</a:t>
            </a:r>
            <a:r>
              <a:rPr lang="fr-BE" altLang="en-US" sz="800" i="1" dirty="0" err="1" smtClean="0"/>
              <a:t>e.g</a:t>
            </a:r>
            <a:r>
              <a:rPr lang="fr-BE" altLang="en-US" sz="800" i="1" dirty="0" smtClean="0"/>
              <a:t>. </a:t>
            </a:r>
            <a:r>
              <a:rPr lang="fr-BE" altLang="en-US" sz="800" dirty="0" smtClean="0"/>
              <a:t>société de navigation maritime, société d’investissement)</a:t>
            </a:r>
          </a:p>
          <a:p>
            <a:pPr lvl="1" algn="just"/>
            <a:endParaRPr lang="fr-BE" altLang="en-US" sz="800" dirty="0" smtClean="0"/>
          </a:p>
          <a:p>
            <a:pPr marL="628650" lvl="1" indent="-171450" algn="just">
              <a:buFont typeface="Wingdings" panose="05000000000000000000" pitchFamily="2" charset="2"/>
              <a:buChar char="ü"/>
            </a:pPr>
            <a:r>
              <a:rPr lang="fr-BE" altLang="en-US" sz="800" b="1" dirty="0"/>
              <a:t>Ne pas avoir </a:t>
            </a:r>
            <a:r>
              <a:rPr lang="fr-BE" altLang="en-US" sz="800" b="1" dirty="0" smtClean="0"/>
              <a:t>effectué de </a:t>
            </a:r>
            <a:r>
              <a:rPr lang="fr-BE" altLang="en-US" sz="800" b="1" dirty="0"/>
              <a:t>distributions de quelconque nature</a:t>
            </a:r>
            <a:endParaRPr lang="en-GB" altLang="en-US" sz="800" b="1" dirty="0"/>
          </a:p>
          <a:p>
            <a:pPr marL="628650" lvl="1" indent="-171450" algn="just">
              <a:buFont typeface="Wingdings" panose="05000000000000000000" pitchFamily="2" charset="2"/>
              <a:buChar char="ü"/>
            </a:pPr>
            <a:endParaRPr lang="en-GB" altLang="en-US" sz="800" b="1"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807869" y="1048316"/>
            <a:ext cx="685801" cy="685801"/>
          </a:xfrm>
          <a:prstGeom prst="rect">
            <a:avLst/>
          </a:prstGeom>
        </p:spPr>
      </p:pic>
    </p:spTree>
    <p:extLst>
      <p:ext uri="{BB962C8B-B14F-4D97-AF65-F5344CB8AC3E}">
        <p14:creationId xmlns:p14="http://schemas.microsoft.com/office/powerpoint/2010/main" val="3036879253"/>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8</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Contexte national – Sens de la fusion</a:t>
            </a:r>
            <a:endParaRPr lang="en-GB" dirty="0"/>
          </a:p>
        </p:txBody>
      </p:sp>
      <p:sp>
        <p:nvSpPr>
          <p:cNvPr id="2" name="Rectangle 1"/>
          <p:cNvSpPr/>
          <p:nvPr/>
        </p:nvSpPr>
        <p:spPr>
          <a:xfrm>
            <a:off x="851152" y="2075653"/>
            <a:ext cx="1069075" cy="441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smtClean="0">
                <a:solidFill>
                  <a:schemeClr val="tx1"/>
                </a:solidFill>
              </a:rPr>
              <a:t>Société A</a:t>
            </a:r>
            <a:endParaRPr lang="en-GB" sz="1200" dirty="0">
              <a:solidFill>
                <a:schemeClr val="tx1"/>
              </a:solidFill>
            </a:endParaRPr>
          </a:p>
        </p:txBody>
      </p:sp>
      <p:sp>
        <p:nvSpPr>
          <p:cNvPr id="20" name="Rectangle 19"/>
          <p:cNvSpPr/>
          <p:nvPr/>
        </p:nvSpPr>
        <p:spPr>
          <a:xfrm>
            <a:off x="4879516" y="2075653"/>
            <a:ext cx="1069075" cy="441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smtClean="0">
                <a:solidFill>
                  <a:schemeClr val="tx1"/>
                </a:solidFill>
              </a:rPr>
              <a:t>Société B</a:t>
            </a:r>
            <a:endParaRPr lang="en-GB" sz="1200" dirty="0">
              <a:solidFill>
                <a:schemeClr val="tx1"/>
              </a:solidFill>
            </a:endParaRPr>
          </a:p>
        </p:txBody>
      </p:sp>
      <p:cxnSp>
        <p:nvCxnSpPr>
          <p:cNvPr id="6" name="Straight Arrow Connector 5"/>
          <p:cNvCxnSpPr>
            <a:stCxn id="2" idx="3"/>
            <a:endCxn id="20" idx="1"/>
          </p:cNvCxnSpPr>
          <p:nvPr/>
        </p:nvCxnSpPr>
        <p:spPr>
          <a:xfrm>
            <a:off x="1920227" y="2296292"/>
            <a:ext cx="295928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988164" y="2010194"/>
            <a:ext cx="823415" cy="276999"/>
          </a:xfrm>
          <a:prstGeom prst="rect">
            <a:avLst/>
          </a:prstGeom>
          <a:noFill/>
        </p:spPr>
        <p:txBody>
          <a:bodyPr wrap="square" rtlCol="0">
            <a:spAutoFit/>
          </a:bodyPr>
          <a:lstStyle/>
          <a:p>
            <a:r>
              <a:rPr lang="fr-BE" sz="1200" dirty="0" smtClean="0"/>
              <a:t>Fusion</a:t>
            </a:r>
            <a:endParaRPr lang="en-GB" sz="1200" dirty="0"/>
          </a:p>
        </p:txBody>
      </p:sp>
      <mc:AlternateContent xmlns:mc="http://schemas.openxmlformats.org/markup-compatibility/2006" xmlns:a14="http://schemas.microsoft.com/office/drawing/2010/main">
        <mc:Choice Requires="a14">
          <p:sp>
            <p:nvSpPr>
              <p:cNvPr id="10" name="TextBox 9"/>
              <p:cNvSpPr txBox="1"/>
              <p:nvPr/>
            </p:nvSpPr>
            <p:spPr>
              <a:xfrm>
                <a:off x="306072" y="3117930"/>
                <a:ext cx="6187598" cy="412292"/>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fr-BE" altLang="en-US" sz="1000" b="0" i="1" dirty="0" smtClean="0">
                          <a:latin typeface="Cambria Math" panose="02040503050406030204" pitchFamily="18" charset="0"/>
                        </a:rPr>
                        <m:t>𝑃𝑒𝑟𝑡𝑒𝑠</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𝑓𝑖𝑠𝑐𝑎𝑙𝑒𝑠</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𝑟𝑒𝑝𝑜𝑟𝑡</m:t>
                      </m:r>
                      <m:r>
                        <a:rPr lang="fr-BE" altLang="en-US" sz="1000" b="0" i="1" dirty="0" smtClean="0">
                          <a:latin typeface="Cambria Math" panose="02040503050406030204" pitchFamily="18" charset="0"/>
                        </a:rPr>
                        <m:t>é</m:t>
                      </m:r>
                      <m:r>
                        <a:rPr lang="fr-BE" altLang="en-US" sz="1000" b="0" i="1" dirty="0" smtClean="0">
                          <a:latin typeface="Cambria Math" panose="02040503050406030204" pitchFamily="18" charset="0"/>
                        </a:rPr>
                        <m:t>𝑒𝑠</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𝑥</m:t>
                      </m:r>
                      <m:r>
                        <a:rPr lang="fr-BE" altLang="en-US" sz="1000" b="0" i="1" dirty="0" smtClean="0">
                          <a:latin typeface="Cambria Math" panose="02040503050406030204" pitchFamily="18" charset="0"/>
                        </a:rPr>
                        <m:t> </m:t>
                      </m:r>
                      <m:f>
                        <m:fPr>
                          <m:ctrlPr>
                            <a:rPr lang="fr-BE" altLang="en-US" sz="1000" i="1" dirty="0" smtClean="0">
                              <a:latin typeface="Cambria Math" panose="02040503050406030204" pitchFamily="18" charset="0"/>
                            </a:rPr>
                          </m:ctrlPr>
                        </m:fPr>
                        <m:num>
                          <m:r>
                            <a:rPr lang="fr-BE" altLang="en-US" sz="1000" b="0" i="1" dirty="0" smtClean="0">
                              <a:latin typeface="Cambria Math" panose="02040503050406030204" pitchFamily="18" charset="0"/>
                            </a:rPr>
                            <m:t>𝐴𝑐𝑡𝑖𝑓</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𝑛𝑒𝑡</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𝑓𝑖𝑠𝑐𝑎𝑙</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𝑑𝑒</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𝑙𝑎</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𝑠𝑜𝑐𝑖</m:t>
                          </m:r>
                          <m:r>
                            <a:rPr lang="fr-BE" altLang="en-US" sz="1000" b="0" i="1" dirty="0" smtClean="0">
                              <a:latin typeface="Cambria Math" panose="02040503050406030204" pitchFamily="18" charset="0"/>
                            </a:rPr>
                            <m:t>é</m:t>
                          </m:r>
                          <m:r>
                            <a:rPr lang="fr-BE" altLang="en-US" sz="1000" b="0" i="1" dirty="0" smtClean="0">
                              <a:latin typeface="Cambria Math" panose="02040503050406030204" pitchFamily="18" charset="0"/>
                            </a:rPr>
                            <m:t>𝑡</m:t>
                          </m:r>
                          <m:r>
                            <a:rPr lang="fr-BE" altLang="en-US" sz="1000" b="0" i="1" dirty="0" smtClean="0">
                              <a:latin typeface="Cambria Math" panose="02040503050406030204" pitchFamily="18" charset="0"/>
                            </a:rPr>
                            <m:t>é </m:t>
                          </m:r>
                          <m:r>
                            <a:rPr lang="fr-BE" altLang="en-US" sz="1000" b="0" i="1" dirty="0" smtClean="0">
                              <a:latin typeface="Cambria Math" panose="02040503050406030204" pitchFamily="18" charset="0"/>
                            </a:rPr>
                            <m:t>𝑎𝑏𝑠𝑜𝑟𝑏𝑎𝑛𝑡𝑒</m:t>
                          </m:r>
                          <m:r>
                            <a:rPr lang="fr-BE" altLang="en-US" sz="1000" b="0" i="1" dirty="0" smtClean="0">
                              <a:latin typeface="Cambria Math" panose="02040503050406030204" pitchFamily="18" charset="0"/>
                            </a:rPr>
                            <m:t>/</m:t>
                          </m:r>
                          <m:r>
                            <a:rPr lang="fr-BE" altLang="en-US" sz="1000" b="0" i="1" dirty="0" smtClean="0">
                              <a:latin typeface="Cambria Math" panose="02040503050406030204" pitchFamily="18" charset="0"/>
                            </a:rPr>
                            <m:t>𝑎𝑏𝑠𝑜𝑟𝑏</m:t>
                          </m:r>
                          <m:r>
                            <a:rPr lang="fr-BE" altLang="en-US" sz="1000" b="0" i="1" dirty="0" smtClean="0">
                              <a:latin typeface="Cambria Math" panose="02040503050406030204" pitchFamily="18" charset="0"/>
                            </a:rPr>
                            <m:t>é</m:t>
                          </m:r>
                          <m:r>
                            <a:rPr lang="fr-BE" altLang="en-US" sz="1000" b="0" i="1" dirty="0" smtClean="0">
                              <a:latin typeface="Cambria Math" panose="02040503050406030204" pitchFamily="18" charset="0"/>
                            </a:rPr>
                            <m:t>𝑒</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𝑎𝑣𝑎𝑛𝑡</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𝑓𝑢𝑠𝑖𝑜𝑛</m:t>
                          </m:r>
                        </m:num>
                        <m:den>
                          <m:r>
                            <a:rPr lang="fr-BE" altLang="en-US" sz="1000" b="0" i="1" dirty="0" smtClean="0">
                              <a:latin typeface="Cambria Math" panose="02040503050406030204" pitchFamily="18" charset="0"/>
                            </a:rPr>
                            <m:t>𝐴𝑐𝑡𝑖𝑓</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𝑛𝑒𝑡</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𝑓𝑖𝑠𝑐𝑎𝑙</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𝑎𝑣𝑎𝑛𝑡</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𝑓𝑢𝑠𝑖𝑜𝑛</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𝑑𝑒</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𝑙𝑎</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𝑠𝑜𝑐𝑖</m:t>
                          </m:r>
                          <m:r>
                            <a:rPr lang="fr-BE" altLang="en-US" sz="1000" b="0" i="1" dirty="0" smtClean="0">
                              <a:latin typeface="Cambria Math" panose="02040503050406030204" pitchFamily="18" charset="0"/>
                            </a:rPr>
                            <m:t>é</m:t>
                          </m:r>
                          <m:r>
                            <a:rPr lang="fr-BE" altLang="en-US" sz="1000" b="0" i="1" dirty="0" smtClean="0">
                              <a:latin typeface="Cambria Math" panose="02040503050406030204" pitchFamily="18" charset="0"/>
                            </a:rPr>
                            <m:t>𝑡</m:t>
                          </m:r>
                          <m:r>
                            <a:rPr lang="fr-BE" altLang="en-US" sz="1000" b="0" i="1" dirty="0" smtClean="0">
                              <a:latin typeface="Cambria Math" panose="02040503050406030204" pitchFamily="18" charset="0"/>
                            </a:rPr>
                            <m:t>é </m:t>
                          </m:r>
                          <m:r>
                            <a:rPr lang="fr-BE" altLang="en-US" sz="1000" b="0" i="1" dirty="0" smtClean="0">
                              <a:latin typeface="Cambria Math" panose="02040503050406030204" pitchFamily="18" charset="0"/>
                            </a:rPr>
                            <m:t>𝑎𝑏𝑠𝑜𝑟𝑏𝑎𝑛𝑡𝑒</m:t>
                          </m:r>
                          <m:r>
                            <a:rPr lang="fr-BE" altLang="en-US" sz="1000" b="0" i="1" dirty="0" smtClean="0">
                              <a:latin typeface="Cambria Math" panose="02040503050406030204" pitchFamily="18" charset="0"/>
                            </a:rPr>
                            <m:t>+</m:t>
                          </m:r>
                          <m:r>
                            <a:rPr lang="fr-BE" altLang="en-US" sz="1000" b="0" i="1" dirty="0" smtClean="0">
                              <a:latin typeface="Cambria Math" panose="02040503050406030204" pitchFamily="18" charset="0"/>
                            </a:rPr>
                            <m:t>𝑑𝑒</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𝑙𝑎</m:t>
                          </m:r>
                          <m:r>
                            <a:rPr lang="fr-BE" altLang="en-US" sz="1000" b="0" i="1" dirty="0" smtClean="0">
                              <a:latin typeface="Cambria Math" panose="02040503050406030204" pitchFamily="18" charset="0"/>
                            </a:rPr>
                            <m:t> </m:t>
                          </m:r>
                          <m:r>
                            <a:rPr lang="fr-BE" altLang="en-US" sz="1000" b="0" i="1" dirty="0" smtClean="0">
                              <a:latin typeface="Cambria Math" panose="02040503050406030204" pitchFamily="18" charset="0"/>
                            </a:rPr>
                            <m:t>𝑠𝑜𝑐𝑖</m:t>
                          </m:r>
                          <m:r>
                            <a:rPr lang="fr-BE" altLang="en-US" sz="1000" b="0" i="1" dirty="0" smtClean="0">
                              <a:latin typeface="Cambria Math" panose="02040503050406030204" pitchFamily="18" charset="0"/>
                            </a:rPr>
                            <m:t>é</m:t>
                          </m:r>
                          <m:r>
                            <a:rPr lang="fr-BE" altLang="en-US" sz="1000" b="0" i="1" dirty="0" smtClean="0">
                              <a:latin typeface="Cambria Math" panose="02040503050406030204" pitchFamily="18" charset="0"/>
                            </a:rPr>
                            <m:t>𝑡</m:t>
                          </m:r>
                          <m:r>
                            <a:rPr lang="fr-BE" altLang="en-US" sz="1000" b="0" i="1" dirty="0" smtClean="0">
                              <a:latin typeface="Cambria Math" panose="02040503050406030204" pitchFamily="18" charset="0"/>
                            </a:rPr>
                            <m:t>é </m:t>
                          </m:r>
                          <m:r>
                            <a:rPr lang="fr-BE" altLang="en-US" sz="1000" b="0" i="1" dirty="0" smtClean="0">
                              <a:latin typeface="Cambria Math" panose="02040503050406030204" pitchFamily="18" charset="0"/>
                            </a:rPr>
                            <m:t>𝑎𝑏𝑠𝑜𝑟𝑏</m:t>
                          </m:r>
                          <m:r>
                            <a:rPr lang="fr-BE" altLang="en-US" sz="1000" b="0" i="1" dirty="0" smtClean="0">
                              <a:latin typeface="Cambria Math" panose="02040503050406030204" pitchFamily="18" charset="0"/>
                            </a:rPr>
                            <m:t>é</m:t>
                          </m:r>
                          <m:r>
                            <a:rPr lang="fr-BE" altLang="en-US" sz="1000" b="0" i="1" dirty="0" smtClean="0">
                              <a:latin typeface="Cambria Math" panose="02040503050406030204" pitchFamily="18" charset="0"/>
                            </a:rPr>
                            <m:t>𝑒</m:t>
                          </m:r>
                        </m:den>
                      </m:f>
                    </m:oMath>
                  </m:oMathPara>
                </a14:m>
                <a:endParaRPr lang="en-GB" altLang="en-US" sz="800" dirty="0"/>
              </a:p>
            </p:txBody>
          </p:sp>
        </mc:Choice>
        <mc:Fallback xmlns:p14="http://schemas.microsoft.com/office/powerpoint/2010/main" xmlns="">
          <p:sp>
            <p:nvSpPr>
              <p:cNvPr id="10" name="TextBox 9" descr="" title=""/>
              <p:cNvSpPr txBox="1">
                <a:spLocks noRot="1" noChangeAspect="1" noMove="1" noResize="1" noEditPoints="1" noAdjustHandles="1" noChangeArrowheads="1" noChangeShapeType="1" noTextEdit="1"/>
              </p:cNvSpPr>
              <p:nvPr/>
            </p:nvSpPr>
            <p:spPr>
              <a:xfrm>
                <a:off x="306072" y="3117930"/>
                <a:ext cx="6187598" cy="412292"/>
              </a:xfrm>
              <a:prstGeom prst="rect">
                <a:avLst/>
              </a:prstGeom>
              <a:blipFill>
                <a:blip r:embed="rId3"/>
                <a:stretch>
                  <a:fillRect l="-493" b="-1471"/>
                </a:stretch>
              </a:blipFill>
            </p:spPr>
            <p:txBody>
              <a:bodyPr/>
              <a:lstStyle/>
              <a:p>
                <a:r>
                  <a:rPr lang="en-GB">
                    <a:noFill/>
                  </a:rPr>
                  <a:t> </a:t>
                </a:r>
              </a:p>
            </p:txBody>
          </p:sp>
        </mc:Fallback>
      </mc:AlternateContent>
      <p:cxnSp>
        <p:nvCxnSpPr>
          <p:cNvPr id="5" name="Curved Connector 4"/>
          <p:cNvCxnSpPr>
            <a:stCxn id="2" idx="2"/>
            <a:endCxn id="10" idx="0"/>
          </p:cNvCxnSpPr>
          <p:nvPr/>
        </p:nvCxnSpPr>
        <p:spPr>
          <a:xfrm rot="16200000" flipH="1">
            <a:off x="2092280" y="1810339"/>
            <a:ext cx="601000" cy="201418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urved Connector 12"/>
          <p:cNvCxnSpPr>
            <a:stCxn id="20" idx="2"/>
            <a:endCxn id="10" idx="0"/>
          </p:cNvCxnSpPr>
          <p:nvPr/>
        </p:nvCxnSpPr>
        <p:spPr>
          <a:xfrm rot="5400000">
            <a:off x="4106463" y="1810339"/>
            <a:ext cx="601000" cy="2014183"/>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405558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4"/>
          </p:nvPr>
        </p:nvSpPr>
        <p:spPr>
          <a:xfrm>
            <a:off x="6598977" y="4939643"/>
            <a:ext cx="226219" cy="92869"/>
          </a:xfrm>
        </p:spPr>
        <p:txBody>
          <a:bodyPr/>
          <a:lstStyle/>
          <a:p>
            <a:pPr>
              <a:defRPr/>
            </a:pPr>
            <a:fld id="{28D94237-8EB7-442A-B8E8-F490B94CD992}" type="slidenum">
              <a:rPr lang="en-US" smtClean="0"/>
              <a:pPr>
                <a:defRPr/>
              </a:pPr>
              <a:t>9</a:t>
            </a:fld>
            <a:endParaRPr lang="en-US" dirty="0"/>
          </a:p>
        </p:txBody>
      </p:sp>
      <p:sp>
        <p:nvSpPr>
          <p:cNvPr id="23" name="Title 1"/>
          <p:cNvSpPr>
            <a:spLocks noGrp="1"/>
          </p:cNvSpPr>
          <p:nvPr>
            <p:ph type="title"/>
          </p:nvPr>
        </p:nvSpPr>
        <p:spPr>
          <a:xfrm>
            <a:off x="583407" y="623889"/>
            <a:ext cx="5910263" cy="311944"/>
          </a:xfrm>
        </p:spPr>
        <p:txBody>
          <a:bodyPr/>
          <a:lstStyle/>
          <a:p>
            <a:r>
              <a:rPr lang="fr-BE" dirty="0" smtClean="0"/>
              <a:t>Contexte national – La fusion - historique</a:t>
            </a:r>
            <a:endParaRPr lang="en-GB" dirty="0"/>
          </a:p>
        </p:txBody>
      </p:sp>
      <p:sp>
        <p:nvSpPr>
          <p:cNvPr id="2" name="Rectangle 1"/>
          <p:cNvSpPr/>
          <p:nvPr/>
        </p:nvSpPr>
        <p:spPr>
          <a:xfrm>
            <a:off x="796119" y="1476563"/>
            <a:ext cx="1069075" cy="4412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200" dirty="0" smtClean="0">
                <a:solidFill>
                  <a:schemeClr val="tx1"/>
                </a:solidFill>
              </a:rPr>
              <a:t>Société A</a:t>
            </a:r>
            <a:endParaRPr lang="en-GB" sz="1200" dirty="0">
              <a:solidFill>
                <a:schemeClr val="tx1"/>
              </a:solidFill>
            </a:endParaRPr>
          </a:p>
        </p:txBody>
      </p:sp>
      <p:sp>
        <p:nvSpPr>
          <p:cNvPr id="20" name="Rectangle 19"/>
          <p:cNvSpPr/>
          <p:nvPr/>
        </p:nvSpPr>
        <p:spPr>
          <a:xfrm>
            <a:off x="4824483" y="1573234"/>
            <a:ext cx="693448" cy="2297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800" dirty="0" smtClean="0">
                <a:solidFill>
                  <a:schemeClr val="tx1"/>
                </a:solidFill>
              </a:rPr>
              <a:t>Société B</a:t>
            </a:r>
            <a:endParaRPr lang="en-GB" sz="800" dirty="0">
              <a:solidFill>
                <a:schemeClr val="tx1"/>
              </a:solidFill>
            </a:endParaRPr>
          </a:p>
        </p:txBody>
      </p:sp>
      <p:cxnSp>
        <p:nvCxnSpPr>
          <p:cNvPr id="6" name="Straight Arrow Connector 5"/>
          <p:cNvCxnSpPr>
            <a:stCxn id="2" idx="3"/>
            <a:endCxn id="20" idx="1"/>
          </p:cNvCxnSpPr>
          <p:nvPr/>
        </p:nvCxnSpPr>
        <p:spPr>
          <a:xfrm flipV="1">
            <a:off x="1865194" y="1688103"/>
            <a:ext cx="2959289" cy="90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933131" y="1411104"/>
            <a:ext cx="823415" cy="276999"/>
          </a:xfrm>
          <a:prstGeom prst="rect">
            <a:avLst/>
          </a:prstGeom>
          <a:noFill/>
        </p:spPr>
        <p:txBody>
          <a:bodyPr wrap="square" rtlCol="0">
            <a:spAutoFit/>
          </a:bodyPr>
          <a:lstStyle/>
          <a:p>
            <a:r>
              <a:rPr lang="fr-BE" sz="1200" dirty="0" smtClean="0"/>
              <a:t>Fusion</a:t>
            </a:r>
            <a:endParaRPr lang="en-GB" sz="1200" dirty="0"/>
          </a:p>
        </p:txBody>
      </p:sp>
      <p:sp>
        <p:nvSpPr>
          <p:cNvPr id="21" name="TextBox 20"/>
          <p:cNvSpPr txBox="1"/>
          <p:nvPr/>
        </p:nvSpPr>
        <p:spPr>
          <a:xfrm>
            <a:off x="4471335" y="1238800"/>
            <a:ext cx="1595236" cy="276999"/>
          </a:xfrm>
          <a:prstGeom prst="rect">
            <a:avLst/>
          </a:prstGeom>
          <a:noFill/>
        </p:spPr>
        <p:txBody>
          <a:bodyPr wrap="square" rtlCol="0">
            <a:spAutoFit/>
          </a:bodyPr>
          <a:lstStyle/>
          <a:p>
            <a:r>
              <a:rPr lang="fr-BE" sz="1200" dirty="0" smtClean="0"/>
              <a:t>Pertes importantes</a:t>
            </a:r>
            <a:endParaRPr lang="en-GB" sz="1200" dirty="0"/>
          </a:p>
        </p:txBody>
      </p:sp>
      <p:sp>
        <p:nvSpPr>
          <p:cNvPr id="24" name="Rectangle 23"/>
          <p:cNvSpPr/>
          <p:nvPr/>
        </p:nvSpPr>
        <p:spPr>
          <a:xfrm>
            <a:off x="583407" y="2652661"/>
            <a:ext cx="5861222" cy="923330"/>
          </a:xfrm>
          <a:prstGeom prst="rect">
            <a:avLst/>
          </a:prstGeom>
        </p:spPr>
        <p:txBody>
          <a:bodyPr wrap="square">
            <a:spAutoFit/>
          </a:bodyPr>
          <a:lstStyle/>
          <a:p>
            <a:pPr algn="just"/>
            <a:r>
              <a:rPr lang="fr-BE" altLang="en-US" sz="900" dirty="0" smtClean="0"/>
              <a:t>Historiquement, les pertes antérieures ne pouvaient être déduites que dans le chef des contribuables qui les avaient subies (</a:t>
            </a:r>
            <a:r>
              <a:rPr lang="fr-BE" altLang="en-US" sz="900" dirty="0" err="1" smtClean="0"/>
              <a:t>Cass</a:t>
            </a:r>
            <a:r>
              <a:rPr lang="fr-BE" altLang="en-US" sz="900" dirty="0" smtClean="0"/>
              <a:t>., 8 juin 1936). Les pertes n’étaient maintenues que tant que la société maintenait sa personnalité juridique. A noter qu’une jurisprudence très isolée requérait également une continuité économique (Anvers, 18 décembre 1995). En conséquence, il existait une pratique qui consistait à faire absorber par une société en perte, une société profitable. </a:t>
            </a:r>
          </a:p>
          <a:p>
            <a:pPr algn="just"/>
            <a:endParaRPr lang="fr-BE" altLang="en-US" sz="900" dirty="0"/>
          </a:p>
        </p:txBody>
      </p:sp>
      <p:pic>
        <p:nvPicPr>
          <p:cNvPr id="26" name="Picture 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0446" y="4308979"/>
            <a:ext cx="482962" cy="482962"/>
          </a:xfrm>
          <a:prstGeom prst="rect">
            <a:avLst/>
          </a:prstGeom>
        </p:spPr>
      </p:pic>
      <p:sp>
        <p:nvSpPr>
          <p:cNvPr id="11" name="TextBox 10"/>
          <p:cNvSpPr txBox="1"/>
          <p:nvPr/>
        </p:nvSpPr>
        <p:spPr>
          <a:xfrm>
            <a:off x="627395" y="4450432"/>
            <a:ext cx="3085746" cy="200055"/>
          </a:xfrm>
          <a:prstGeom prst="rect">
            <a:avLst/>
          </a:prstGeom>
          <a:noFill/>
        </p:spPr>
        <p:txBody>
          <a:bodyPr wrap="square" rtlCol="0">
            <a:spAutoFit/>
          </a:bodyPr>
          <a:lstStyle/>
          <a:p>
            <a:pPr marL="171450" indent="-171450">
              <a:buFont typeface="Arial" panose="020B0604020202020204" pitchFamily="34" charset="0"/>
              <a:buChar char="•"/>
            </a:pPr>
            <a:r>
              <a:rPr lang="fr-BE" altLang="en-US" sz="700" b="1" dirty="0" err="1" smtClean="0"/>
              <a:t>Cass</a:t>
            </a:r>
            <a:r>
              <a:rPr lang="fr-BE" altLang="en-US" sz="700" b="1" dirty="0" smtClean="0"/>
              <a:t>., 8 juin 1936</a:t>
            </a:r>
          </a:p>
        </p:txBody>
      </p:sp>
    </p:spTree>
    <p:extLst>
      <p:ext uri="{BB962C8B-B14F-4D97-AF65-F5344CB8AC3E}">
        <p14:creationId xmlns:p14="http://schemas.microsoft.com/office/powerpoint/2010/main" val="2958880957"/>
      </p:ext>
    </p:extLst>
  </p:cSld>
  <p:clrMapOvr>
    <a:masterClrMapping/>
  </p:clrMapOvr>
  <p:transition spd="med">
    <p:fade/>
  </p:transition>
</p:sld>
</file>

<file path=ppt/tags/tag1.xml><?xml version="1.0" encoding="utf-8"?>
<p:tagLst xmlns:a="http://schemas.openxmlformats.org/drawingml/2006/main" xmlns:r="http://schemas.openxmlformats.org/officeDocument/2006/relationships" xmlns:p="http://schemas.openxmlformats.org/presentationml/2006/main">
  <p:tag name="AS_UNIQUEID" val="493"/>
</p:tagLst>
</file>

<file path=ppt/tags/tag10.xml><?xml version="1.0" encoding="utf-8"?>
<p:tagLst xmlns:a="http://schemas.openxmlformats.org/drawingml/2006/main" xmlns:r="http://schemas.openxmlformats.org/officeDocument/2006/relationships" xmlns:p="http://schemas.openxmlformats.org/presentationml/2006/main">
  <p:tag name="AS_UNIQUEID" val="18"/>
</p:tagLst>
</file>

<file path=ppt/tags/tag100.xml><?xml version="1.0" encoding="utf-8"?>
<p:tagLst xmlns:a="http://schemas.openxmlformats.org/drawingml/2006/main" xmlns:r="http://schemas.openxmlformats.org/officeDocument/2006/relationships" xmlns:p="http://schemas.openxmlformats.org/presentationml/2006/main">
  <p:tag name="AS_UNIQUEID" val="283"/>
</p:tagLst>
</file>

<file path=ppt/tags/tag101.xml><?xml version="1.0" encoding="utf-8"?>
<p:tagLst xmlns:a="http://schemas.openxmlformats.org/drawingml/2006/main" xmlns:r="http://schemas.openxmlformats.org/officeDocument/2006/relationships" xmlns:p="http://schemas.openxmlformats.org/presentationml/2006/main">
  <p:tag name="AS_UNIQUEID" val="281"/>
</p:tagLst>
</file>

<file path=ppt/tags/tag102.xml><?xml version="1.0" encoding="utf-8"?>
<p:tagLst xmlns:a="http://schemas.openxmlformats.org/drawingml/2006/main" xmlns:r="http://schemas.openxmlformats.org/officeDocument/2006/relationships" xmlns:p="http://schemas.openxmlformats.org/presentationml/2006/main">
  <p:tag name="AS_UNIQUEID" val="283"/>
</p:tagLst>
</file>

<file path=ppt/tags/tag103.xml><?xml version="1.0" encoding="utf-8"?>
<p:tagLst xmlns:a="http://schemas.openxmlformats.org/drawingml/2006/main" xmlns:r="http://schemas.openxmlformats.org/officeDocument/2006/relationships" xmlns:p="http://schemas.openxmlformats.org/presentationml/2006/main">
  <p:tag name="AS_UNIQUEID" val="281"/>
</p:tagLst>
</file>

<file path=ppt/tags/tag104.xml><?xml version="1.0" encoding="utf-8"?>
<p:tagLst xmlns:a="http://schemas.openxmlformats.org/drawingml/2006/main" xmlns:r="http://schemas.openxmlformats.org/officeDocument/2006/relationships" xmlns:p="http://schemas.openxmlformats.org/presentationml/2006/main">
  <p:tag name="AS_UNIQUEID" val="283"/>
</p:tagLst>
</file>

<file path=ppt/tags/tag105.xml><?xml version="1.0" encoding="utf-8"?>
<p:tagLst xmlns:a="http://schemas.openxmlformats.org/drawingml/2006/main" xmlns:r="http://schemas.openxmlformats.org/officeDocument/2006/relationships" xmlns:p="http://schemas.openxmlformats.org/presentationml/2006/main">
  <p:tag name="AS_UNIQUEID" val="281"/>
</p:tagLst>
</file>

<file path=ppt/tags/tag106.xml><?xml version="1.0" encoding="utf-8"?>
<p:tagLst xmlns:a="http://schemas.openxmlformats.org/drawingml/2006/main" xmlns:r="http://schemas.openxmlformats.org/officeDocument/2006/relationships" xmlns:p="http://schemas.openxmlformats.org/presentationml/2006/main">
  <p:tag name="AS_UNIQUEID" val="283"/>
</p:tagLst>
</file>

<file path=ppt/tags/tag107.xml><?xml version="1.0" encoding="utf-8"?>
<p:tagLst xmlns:a="http://schemas.openxmlformats.org/drawingml/2006/main" xmlns:r="http://schemas.openxmlformats.org/officeDocument/2006/relationships" xmlns:p="http://schemas.openxmlformats.org/presentationml/2006/main">
  <p:tag name="AS_UNIQUEID" val="281"/>
</p:tagLst>
</file>

<file path=ppt/tags/tag108.xml><?xml version="1.0" encoding="utf-8"?>
<p:tagLst xmlns:a="http://schemas.openxmlformats.org/drawingml/2006/main" xmlns:r="http://schemas.openxmlformats.org/officeDocument/2006/relationships" xmlns:p="http://schemas.openxmlformats.org/presentationml/2006/main">
  <p:tag name="AS_UNIQUEID" val="283"/>
</p:tagLst>
</file>

<file path=ppt/tags/tag109.xml><?xml version="1.0" encoding="utf-8"?>
<p:tagLst xmlns:a="http://schemas.openxmlformats.org/drawingml/2006/main" xmlns:r="http://schemas.openxmlformats.org/officeDocument/2006/relationships" xmlns:p="http://schemas.openxmlformats.org/presentationml/2006/main">
  <p:tag name="AS_UNIQUEID" val="281"/>
</p:tagLst>
</file>

<file path=ppt/tags/tag11.xml><?xml version="1.0" encoding="utf-8"?>
<p:tagLst xmlns:a="http://schemas.openxmlformats.org/drawingml/2006/main" xmlns:r="http://schemas.openxmlformats.org/officeDocument/2006/relationships" xmlns:p="http://schemas.openxmlformats.org/presentationml/2006/main">
  <p:tag name="AS_UNIQUEID" val="22"/>
</p:tagLst>
</file>

<file path=ppt/tags/tag110.xml><?xml version="1.0" encoding="utf-8"?>
<p:tagLst xmlns:a="http://schemas.openxmlformats.org/drawingml/2006/main" xmlns:r="http://schemas.openxmlformats.org/officeDocument/2006/relationships" xmlns:p="http://schemas.openxmlformats.org/presentationml/2006/main">
  <p:tag name="AS_UNIQUEID" val="283"/>
</p:tagLst>
</file>

<file path=ppt/tags/tag111.xml><?xml version="1.0" encoding="utf-8"?>
<p:tagLst xmlns:a="http://schemas.openxmlformats.org/drawingml/2006/main" xmlns:r="http://schemas.openxmlformats.org/officeDocument/2006/relationships" xmlns:p="http://schemas.openxmlformats.org/presentationml/2006/main">
  <p:tag name="AS_UNIQUEID" val="281"/>
</p:tagLst>
</file>

<file path=ppt/tags/tag112.xml><?xml version="1.0" encoding="utf-8"?>
<p:tagLst xmlns:a="http://schemas.openxmlformats.org/drawingml/2006/main" xmlns:r="http://schemas.openxmlformats.org/officeDocument/2006/relationships" xmlns:p="http://schemas.openxmlformats.org/presentationml/2006/main">
  <p:tag name="AS_UNIQUEID" val="283"/>
</p:tagLst>
</file>

<file path=ppt/tags/tag113.xml><?xml version="1.0" encoding="utf-8"?>
<p:tagLst xmlns:a="http://schemas.openxmlformats.org/drawingml/2006/main" xmlns:r="http://schemas.openxmlformats.org/officeDocument/2006/relationships" xmlns:p="http://schemas.openxmlformats.org/presentationml/2006/main">
  <p:tag name="AS_UNIQUEID" val="281"/>
</p:tagLst>
</file>

<file path=ppt/tags/tag114.xml><?xml version="1.0" encoding="utf-8"?>
<p:tagLst xmlns:a="http://schemas.openxmlformats.org/drawingml/2006/main" xmlns:r="http://schemas.openxmlformats.org/officeDocument/2006/relationships" xmlns:p="http://schemas.openxmlformats.org/presentationml/2006/main">
  <p:tag name="AS_UNIQUEID" val="283"/>
</p:tagLst>
</file>

<file path=ppt/tags/tag115.xml><?xml version="1.0" encoding="utf-8"?>
<p:tagLst xmlns:a="http://schemas.openxmlformats.org/drawingml/2006/main" xmlns:r="http://schemas.openxmlformats.org/officeDocument/2006/relationships" xmlns:p="http://schemas.openxmlformats.org/presentationml/2006/main">
  <p:tag name="AS_UNIQUEID" val="281"/>
</p:tagLst>
</file>

<file path=ppt/tags/tag116.xml><?xml version="1.0" encoding="utf-8"?>
<p:tagLst xmlns:a="http://schemas.openxmlformats.org/drawingml/2006/main" xmlns:r="http://schemas.openxmlformats.org/officeDocument/2006/relationships" xmlns:p="http://schemas.openxmlformats.org/presentationml/2006/main">
  <p:tag name="AS_UNIQUEID" val="283"/>
</p:tagLst>
</file>

<file path=ppt/tags/tag117.xml><?xml version="1.0" encoding="utf-8"?>
<p:tagLst xmlns:a="http://schemas.openxmlformats.org/drawingml/2006/main" xmlns:r="http://schemas.openxmlformats.org/officeDocument/2006/relationships" xmlns:p="http://schemas.openxmlformats.org/presentationml/2006/main">
  <p:tag name="AS_UNIQUEID" val="281"/>
</p:tagLst>
</file>

<file path=ppt/tags/tag118.xml><?xml version="1.0" encoding="utf-8"?>
<p:tagLst xmlns:a="http://schemas.openxmlformats.org/drawingml/2006/main" xmlns:r="http://schemas.openxmlformats.org/officeDocument/2006/relationships" xmlns:p="http://schemas.openxmlformats.org/presentationml/2006/main">
  <p:tag name="AS_UNIQUEID" val="283"/>
</p:tagLst>
</file>

<file path=ppt/tags/tag119.xml><?xml version="1.0" encoding="utf-8"?>
<p:tagLst xmlns:a="http://schemas.openxmlformats.org/drawingml/2006/main" xmlns:r="http://schemas.openxmlformats.org/officeDocument/2006/relationships" xmlns:p="http://schemas.openxmlformats.org/presentationml/2006/main">
  <p:tag name="AS_UNIQUEID" val="281"/>
</p:tagLst>
</file>

<file path=ppt/tags/tag12.xml><?xml version="1.0" encoding="utf-8"?>
<p:tagLst xmlns:a="http://schemas.openxmlformats.org/drawingml/2006/main" xmlns:r="http://schemas.openxmlformats.org/officeDocument/2006/relationships" xmlns:p="http://schemas.openxmlformats.org/presentationml/2006/main">
  <p:tag name="AS_UNIQUEID" val="28"/>
</p:tagLst>
</file>

<file path=ppt/tags/tag120.xml><?xml version="1.0" encoding="utf-8"?>
<p:tagLst xmlns:a="http://schemas.openxmlformats.org/drawingml/2006/main" xmlns:r="http://schemas.openxmlformats.org/officeDocument/2006/relationships" xmlns:p="http://schemas.openxmlformats.org/presentationml/2006/main">
  <p:tag name="AS_UNIQUEID" val="283"/>
</p:tagLst>
</file>

<file path=ppt/tags/tag121.xml><?xml version="1.0" encoding="utf-8"?>
<p:tagLst xmlns:a="http://schemas.openxmlformats.org/drawingml/2006/main" xmlns:r="http://schemas.openxmlformats.org/officeDocument/2006/relationships" xmlns:p="http://schemas.openxmlformats.org/presentationml/2006/main">
  <p:tag name="AS_UNIQUEID" val="281"/>
</p:tagLst>
</file>

<file path=ppt/tags/tag122.xml><?xml version="1.0" encoding="utf-8"?>
<p:tagLst xmlns:a="http://schemas.openxmlformats.org/drawingml/2006/main" xmlns:r="http://schemas.openxmlformats.org/officeDocument/2006/relationships" xmlns:p="http://schemas.openxmlformats.org/presentationml/2006/main">
  <p:tag name="AS_UNIQUEID" val="283"/>
</p:tagLst>
</file>

<file path=ppt/tags/tag123.xml><?xml version="1.0" encoding="utf-8"?>
<p:tagLst xmlns:a="http://schemas.openxmlformats.org/drawingml/2006/main" xmlns:r="http://schemas.openxmlformats.org/officeDocument/2006/relationships" xmlns:p="http://schemas.openxmlformats.org/presentationml/2006/main">
  <p:tag name="AS_UNIQUEID" val="281"/>
</p:tagLst>
</file>

<file path=ppt/tags/tag124.xml><?xml version="1.0" encoding="utf-8"?>
<p:tagLst xmlns:a="http://schemas.openxmlformats.org/drawingml/2006/main" xmlns:r="http://schemas.openxmlformats.org/officeDocument/2006/relationships" xmlns:p="http://schemas.openxmlformats.org/presentationml/2006/main">
  <p:tag name="AS_UNIQUEID" val="283"/>
</p:tagLst>
</file>

<file path=ppt/tags/tag125.xml><?xml version="1.0" encoding="utf-8"?>
<p:tagLst xmlns:a="http://schemas.openxmlformats.org/drawingml/2006/main" xmlns:r="http://schemas.openxmlformats.org/officeDocument/2006/relationships" xmlns:p="http://schemas.openxmlformats.org/presentationml/2006/main">
  <p:tag name="AS_UNIQUEID" val="281"/>
</p:tagLst>
</file>

<file path=ppt/tags/tag126.xml><?xml version="1.0" encoding="utf-8"?>
<p:tagLst xmlns:a="http://schemas.openxmlformats.org/drawingml/2006/main" xmlns:r="http://schemas.openxmlformats.org/officeDocument/2006/relationships" xmlns:p="http://schemas.openxmlformats.org/presentationml/2006/main">
  <p:tag name="AS_UNIQUEID" val="283"/>
</p:tagLst>
</file>

<file path=ppt/tags/tag127.xml><?xml version="1.0" encoding="utf-8"?>
<p:tagLst xmlns:a="http://schemas.openxmlformats.org/drawingml/2006/main" xmlns:r="http://schemas.openxmlformats.org/officeDocument/2006/relationships" xmlns:p="http://schemas.openxmlformats.org/presentationml/2006/main">
  <p:tag name="AS_UNIQUEID" val="281"/>
</p:tagLst>
</file>

<file path=ppt/tags/tag128.xml><?xml version="1.0" encoding="utf-8"?>
<p:tagLst xmlns:a="http://schemas.openxmlformats.org/drawingml/2006/main" xmlns:r="http://schemas.openxmlformats.org/officeDocument/2006/relationships" xmlns:p="http://schemas.openxmlformats.org/presentationml/2006/main">
  <p:tag name="AS_UNIQUEID" val="283"/>
</p:tagLst>
</file>

<file path=ppt/tags/tag129.xml><?xml version="1.0" encoding="utf-8"?>
<p:tagLst xmlns:a="http://schemas.openxmlformats.org/drawingml/2006/main" xmlns:r="http://schemas.openxmlformats.org/officeDocument/2006/relationships" xmlns:p="http://schemas.openxmlformats.org/presentationml/2006/main">
  <p:tag name="AS_UNIQUEID" val="281"/>
</p:tagLst>
</file>

<file path=ppt/tags/tag13.xml><?xml version="1.0" encoding="utf-8"?>
<p:tagLst xmlns:a="http://schemas.openxmlformats.org/drawingml/2006/main" xmlns:r="http://schemas.openxmlformats.org/officeDocument/2006/relationships" xmlns:p="http://schemas.openxmlformats.org/presentationml/2006/main">
  <p:tag name="AS_UNIQUEID" val="47"/>
</p:tagLst>
</file>

<file path=ppt/tags/tag130.xml><?xml version="1.0" encoding="utf-8"?>
<p:tagLst xmlns:a="http://schemas.openxmlformats.org/drawingml/2006/main" xmlns:r="http://schemas.openxmlformats.org/officeDocument/2006/relationships" xmlns:p="http://schemas.openxmlformats.org/presentationml/2006/main">
  <p:tag name="AS_UNIQUEID" val="283"/>
</p:tagLst>
</file>

<file path=ppt/tags/tag131.xml><?xml version="1.0" encoding="utf-8"?>
<p:tagLst xmlns:a="http://schemas.openxmlformats.org/drawingml/2006/main" xmlns:r="http://schemas.openxmlformats.org/officeDocument/2006/relationships" xmlns:p="http://schemas.openxmlformats.org/presentationml/2006/main">
  <p:tag name="AS_UNIQUEID" val="281"/>
</p:tagLst>
</file>

<file path=ppt/tags/tag132.xml><?xml version="1.0" encoding="utf-8"?>
<p:tagLst xmlns:a="http://schemas.openxmlformats.org/drawingml/2006/main" xmlns:r="http://schemas.openxmlformats.org/officeDocument/2006/relationships" xmlns:p="http://schemas.openxmlformats.org/presentationml/2006/main">
  <p:tag name="AS_UNIQUEID" val="283"/>
</p:tagLst>
</file>

<file path=ppt/tags/tag133.xml><?xml version="1.0" encoding="utf-8"?>
<p:tagLst xmlns:a="http://schemas.openxmlformats.org/drawingml/2006/main" xmlns:r="http://schemas.openxmlformats.org/officeDocument/2006/relationships" xmlns:p="http://schemas.openxmlformats.org/presentationml/2006/main">
  <p:tag name="AS_UNIQUEID" val="281"/>
</p:tagLst>
</file>

<file path=ppt/tags/tag134.xml><?xml version="1.0" encoding="utf-8"?>
<p:tagLst xmlns:a="http://schemas.openxmlformats.org/drawingml/2006/main" xmlns:r="http://schemas.openxmlformats.org/officeDocument/2006/relationships" xmlns:p="http://schemas.openxmlformats.org/presentationml/2006/main">
  <p:tag name="AS_UNIQUEID" val="283"/>
</p:tagLst>
</file>

<file path=ppt/tags/tag135.xml><?xml version="1.0" encoding="utf-8"?>
<p:tagLst xmlns:a="http://schemas.openxmlformats.org/drawingml/2006/main" xmlns:r="http://schemas.openxmlformats.org/officeDocument/2006/relationships" xmlns:p="http://schemas.openxmlformats.org/presentationml/2006/main">
  <p:tag name="AS_UNIQUEID" val="281"/>
</p:tagLst>
</file>

<file path=ppt/tags/tag136.xml><?xml version="1.0" encoding="utf-8"?>
<p:tagLst xmlns:a="http://schemas.openxmlformats.org/drawingml/2006/main" xmlns:r="http://schemas.openxmlformats.org/officeDocument/2006/relationships" xmlns:p="http://schemas.openxmlformats.org/presentationml/2006/main">
  <p:tag name="AS_UNIQUEID" val="283"/>
</p:tagLst>
</file>

<file path=ppt/tags/tag137.xml><?xml version="1.0" encoding="utf-8"?>
<p:tagLst xmlns:a="http://schemas.openxmlformats.org/drawingml/2006/main" xmlns:r="http://schemas.openxmlformats.org/officeDocument/2006/relationships" xmlns:p="http://schemas.openxmlformats.org/presentationml/2006/main">
  <p:tag name="AS_UNIQUEID" val="281"/>
</p:tagLst>
</file>

<file path=ppt/tags/tag138.xml><?xml version="1.0" encoding="utf-8"?>
<p:tagLst xmlns:a="http://schemas.openxmlformats.org/drawingml/2006/main" xmlns:r="http://schemas.openxmlformats.org/officeDocument/2006/relationships" xmlns:p="http://schemas.openxmlformats.org/presentationml/2006/main">
  <p:tag name="AS_UNIQUEID" val="283"/>
</p:tagLst>
</file>

<file path=ppt/tags/tag139.xml><?xml version="1.0" encoding="utf-8"?>
<p:tagLst xmlns:a="http://schemas.openxmlformats.org/drawingml/2006/main" xmlns:r="http://schemas.openxmlformats.org/officeDocument/2006/relationships" xmlns:p="http://schemas.openxmlformats.org/presentationml/2006/main">
  <p:tag name="AS_UNIQUEID" val="281"/>
</p:tagLst>
</file>

<file path=ppt/tags/tag14.xml><?xml version="1.0" encoding="utf-8"?>
<p:tagLst xmlns:a="http://schemas.openxmlformats.org/drawingml/2006/main" xmlns:r="http://schemas.openxmlformats.org/officeDocument/2006/relationships" xmlns:p="http://schemas.openxmlformats.org/presentationml/2006/main">
  <p:tag name="AS_UNIQUEID" val="62"/>
</p:tagLst>
</file>

<file path=ppt/tags/tag140.xml><?xml version="1.0" encoding="utf-8"?>
<p:tagLst xmlns:a="http://schemas.openxmlformats.org/drawingml/2006/main" xmlns:r="http://schemas.openxmlformats.org/officeDocument/2006/relationships" xmlns:p="http://schemas.openxmlformats.org/presentationml/2006/main">
  <p:tag name="AS_UNIQUEID" val="283"/>
</p:tagLst>
</file>

<file path=ppt/tags/tag141.xml><?xml version="1.0" encoding="utf-8"?>
<p:tagLst xmlns:a="http://schemas.openxmlformats.org/drawingml/2006/main" xmlns:r="http://schemas.openxmlformats.org/officeDocument/2006/relationships" xmlns:p="http://schemas.openxmlformats.org/presentationml/2006/main">
  <p:tag name="AS_UNIQUEID" val="281"/>
</p:tagLst>
</file>

<file path=ppt/tags/tag142.xml><?xml version="1.0" encoding="utf-8"?>
<p:tagLst xmlns:a="http://schemas.openxmlformats.org/drawingml/2006/main" xmlns:r="http://schemas.openxmlformats.org/officeDocument/2006/relationships" xmlns:p="http://schemas.openxmlformats.org/presentationml/2006/main">
  <p:tag name="AS_UNIQUEID" val="283"/>
</p:tagLst>
</file>

<file path=ppt/tags/tag143.xml><?xml version="1.0" encoding="utf-8"?>
<p:tagLst xmlns:a="http://schemas.openxmlformats.org/drawingml/2006/main" xmlns:r="http://schemas.openxmlformats.org/officeDocument/2006/relationships" xmlns:p="http://schemas.openxmlformats.org/presentationml/2006/main">
  <p:tag name="AS_UNIQUEID" val="281"/>
</p:tagLst>
</file>

<file path=ppt/tags/tag144.xml><?xml version="1.0" encoding="utf-8"?>
<p:tagLst xmlns:a="http://schemas.openxmlformats.org/drawingml/2006/main" xmlns:r="http://schemas.openxmlformats.org/officeDocument/2006/relationships" xmlns:p="http://schemas.openxmlformats.org/presentationml/2006/main">
  <p:tag name="AS_UNIQUEID" val="283"/>
</p:tagLst>
</file>

<file path=ppt/tags/tag145.xml><?xml version="1.0" encoding="utf-8"?>
<p:tagLst xmlns:a="http://schemas.openxmlformats.org/drawingml/2006/main" xmlns:r="http://schemas.openxmlformats.org/officeDocument/2006/relationships" xmlns:p="http://schemas.openxmlformats.org/presentationml/2006/main">
  <p:tag name="AS_UNIQUEID" val="281"/>
</p:tagLst>
</file>

<file path=ppt/tags/tag146.xml><?xml version="1.0" encoding="utf-8"?>
<p:tagLst xmlns:a="http://schemas.openxmlformats.org/drawingml/2006/main" xmlns:r="http://schemas.openxmlformats.org/officeDocument/2006/relationships" xmlns:p="http://schemas.openxmlformats.org/presentationml/2006/main">
  <p:tag name="AS_UNIQUEID" val="283"/>
</p:tagLst>
</file>

<file path=ppt/tags/tag147.xml><?xml version="1.0" encoding="utf-8"?>
<p:tagLst xmlns:a="http://schemas.openxmlformats.org/drawingml/2006/main" xmlns:r="http://schemas.openxmlformats.org/officeDocument/2006/relationships" xmlns:p="http://schemas.openxmlformats.org/presentationml/2006/main">
  <p:tag name="AS_UNIQUEID" val="281"/>
</p:tagLst>
</file>

<file path=ppt/tags/tag148.xml><?xml version="1.0" encoding="utf-8"?>
<p:tagLst xmlns:a="http://schemas.openxmlformats.org/drawingml/2006/main" xmlns:r="http://schemas.openxmlformats.org/officeDocument/2006/relationships" xmlns:p="http://schemas.openxmlformats.org/presentationml/2006/main">
  <p:tag name="AS_UNIQUEID" val="283"/>
</p:tagLst>
</file>

<file path=ppt/tags/tag15.xml><?xml version="1.0" encoding="utf-8"?>
<p:tagLst xmlns:a="http://schemas.openxmlformats.org/drawingml/2006/main" xmlns:r="http://schemas.openxmlformats.org/officeDocument/2006/relationships" xmlns:p="http://schemas.openxmlformats.org/presentationml/2006/main">
  <p:tag name="AS_UNIQUEID" val="71"/>
</p:tagLst>
</file>

<file path=ppt/tags/tag16.xml><?xml version="1.0" encoding="utf-8"?>
<p:tagLst xmlns:a="http://schemas.openxmlformats.org/drawingml/2006/main" xmlns:r="http://schemas.openxmlformats.org/officeDocument/2006/relationships" xmlns:p="http://schemas.openxmlformats.org/presentationml/2006/main">
  <p:tag name="AS_UNIQUEID" val="92"/>
</p:tagLst>
</file>

<file path=ppt/tags/tag17.xml><?xml version="1.0" encoding="utf-8"?>
<p:tagLst xmlns:a="http://schemas.openxmlformats.org/drawingml/2006/main" xmlns:r="http://schemas.openxmlformats.org/officeDocument/2006/relationships" xmlns:p="http://schemas.openxmlformats.org/presentationml/2006/main">
  <p:tag name="AS_UNIQUEID" val="98"/>
</p:tagLst>
</file>

<file path=ppt/tags/tag18.xml><?xml version="1.0" encoding="utf-8"?>
<p:tagLst xmlns:a="http://schemas.openxmlformats.org/drawingml/2006/main" xmlns:r="http://schemas.openxmlformats.org/officeDocument/2006/relationships" xmlns:p="http://schemas.openxmlformats.org/presentationml/2006/main">
  <p:tag name="AS_UNIQUEID" val="99"/>
</p:tagLst>
</file>

<file path=ppt/tags/tag19.xml><?xml version="1.0" encoding="utf-8"?>
<p:tagLst xmlns:a="http://schemas.openxmlformats.org/drawingml/2006/main" xmlns:r="http://schemas.openxmlformats.org/officeDocument/2006/relationships" xmlns:p="http://schemas.openxmlformats.org/presentationml/2006/main">
  <p:tag name="AS_UNIQUEID" val="100"/>
</p:tagLst>
</file>

<file path=ppt/tags/tag2.xml><?xml version="1.0" encoding="utf-8"?>
<p:tagLst xmlns:a="http://schemas.openxmlformats.org/drawingml/2006/main" xmlns:r="http://schemas.openxmlformats.org/officeDocument/2006/relationships" xmlns:p="http://schemas.openxmlformats.org/presentationml/2006/main">
  <p:tag name="AS_UNIQUEID" val="494"/>
</p:tagLst>
</file>

<file path=ppt/tags/tag20.xml><?xml version="1.0" encoding="utf-8"?>
<p:tagLst xmlns:a="http://schemas.openxmlformats.org/drawingml/2006/main" xmlns:r="http://schemas.openxmlformats.org/officeDocument/2006/relationships" xmlns:p="http://schemas.openxmlformats.org/presentationml/2006/main">
  <p:tag name="AS_UNIQUEID" val="101"/>
</p:tagLst>
</file>

<file path=ppt/tags/tag21.xml><?xml version="1.0" encoding="utf-8"?>
<p:tagLst xmlns:a="http://schemas.openxmlformats.org/drawingml/2006/main" xmlns:r="http://schemas.openxmlformats.org/officeDocument/2006/relationships" xmlns:p="http://schemas.openxmlformats.org/presentationml/2006/main">
  <p:tag name="AS_UNIQUEID" val="107"/>
</p:tagLst>
</file>

<file path=ppt/tags/tag22.xml><?xml version="1.0" encoding="utf-8"?>
<p:tagLst xmlns:a="http://schemas.openxmlformats.org/drawingml/2006/main" xmlns:r="http://schemas.openxmlformats.org/officeDocument/2006/relationships" xmlns:p="http://schemas.openxmlformats.org/presentationml/2006/main">
  <p:tag name="AS_UNIQUEID" val="114"/>
</p:tagLst>
</file>

<file path=ppt/tags/tag23.xml><?xml version="1.0" encoding="utf-8"?>
<p:tagLst xmlns:a="http://schemas.openxmlformats.org/drawingml/2006/main" xmlns:r="http://schemas.openxmlformats.org/officeDocument/2006/relationships" xmlns:p="http://schemas.openxmlformats.org/presentationml/2006/main">
  <p:tag name="AS_UNIQUEID" val="495"/>
</p:tagLst>
</file>

<file path=ppt/tags/tag24.xml><?xml version="1.0" encoding="utf-8"?>
<p:tagLst xmlns:a="http://schemas.openxmlformats.org/drawingml/2006/main" xmlns:r="http://schemas.openxmlformats.org/officeDocument/2006/relationships" xmlns:p="http://schemas.openxmlformats.org/presentationml/2006/main">
  <p:tag name="AS_UNIQUEID" val="129"/>
</p:tagLst>
</file>

<file path=ppt/tags/tag25.xml><?xml version="1.0" encoding="utf-8"?>
<p:tagLst xmlns:a="http://schemas.openxmlformats.org/drawingml/2006/main" xmlns:r="http://schemas.openxmlformats.org/officeDocument/2006/relationships" xmlns:p="http://schemas.openxmlformats.org/presentationml/2006/main">
  <p:tag name="AS_UNIQUEID" val="134"/>
</p:tagLst>
</file>

<file path=ppt/tags/tag26.xml><?xml version="1.0" encoding="utf-8"?>
<p:tagLst xmlns:a="http://schemas.openxmlformats.org/drawingml/2006/main" xmlns:r="http://schemas.openxmlformats.org/officeDocument/2006/relationships" xmlns:p="http://schemas.openxmlformats.org/presentationml/2006/main">
  <p:tag name="AS_UNIQUEID" val="144"/>
</p:tagLst>
</file>

<file path=ppt/tags/tag27.xml><?xml version="1.0" encoding="utf-8"?>
<p:tagLst xmlns:a="http://schemas.openxmlformats.org/drawingml/2006/main" xmlns:r="http://schemas.openxmlformats.org/officeDocument/2006/relationships" xmlns:p="http://schemas.openxmlformats.org/presentationml/2006/main">
  <p:tag name="AS_UNIQUEID" val="145"/>
</p:tagLst>
</file>

<file path=ppt/tags/tag28.xml><?xml version="1.0" encoding="utf-8"?>
<p:tagLst xmlns:a="http://schemas.openxmlformats.org/drawingml/2006/main" xmlns:r="http://schemas.openxmlformats.org/officeDocument/2006/relationships" xmlns:p="http://schemas.openxmlformats.org/presentationml/2006/main">
  <p:tag name="AS_UNIQUEID" val="146"/>
</p:tagLst>
</file>

<file path=ppt/tags/tag29.xml><?xml version="1.0" encoding="utf-8"?>
<p:tagLst xmlns:a="http://schemas.openxmlformats.org/drawingml/2006/main" xmlns:r="http://schemas.openxmlformats.org/officeDocument/2006/relationships" xmlns:p="http://schemas.openxmlformats.org/presentationml/2006/main">
  <p:tag name="AS_UNIQUEID" val="148"/>
</p:tagLst>
</file>

<file path=ppt/tags/tag3.xml><?xml version="1.0" encoding="utf-8"?>
<p:tagLst xmlns:a="http://schemas.openxmlformats.org/drawingml/2006/main" xmlns:r="http://schemas.openxmlformats.org/officeDocument/2006/relationships" xmlns:p="http://schemas.openxmlformats.org/presentationml/2006/main">
  <p:tag name="AS_UNIQUEID" val="495"/>
</p:tagLst>
</file>

<file path=ppt/tags/tag30.xml><?xml version="1.0" encoding="utf-8"?>
<p:tagLst xmlns:a="http://schemas.openxmlformats.org/drawingml/2006/main" xmlns:r="http://schemas.openxmlformats.org/officeDocument/2006/relationships" xmlns:p="http://schemas.openxmlformats.org/presentationml/2006/main">
  <p:tag name="AS_UNIQUEID" val="149"/>
</p:tagLst>
</file>

<file path=ppt/tags/tag31.xml><?xml version="1.0" encoding="utf-8"?>
<p:tagLst xmlns:a="http://schemas.openxmlformats.org/drawingml/2006/main" xmlns:r="http://schemas.openxmlformats.org/officeDocument/2006/relationships" xmlns:p="http://schemas.openxmlformats.org/presentationml/2006/main">
  <p:tag name="AS_UNIQUEID" val="150"/>
</p:tagLst>
</file>

<file path=ppt/tags/tag32.xml><?xml version="1.0" encoding="utf-8"?>
<p:tagLst xmlns:a="http://schemas.openxmlformats.org/drawingml/2006/main" xmlns:r="http://schemas.openxmlformats.org/officeDocument/2006/relationships" xmlns:p="http://schemas.openxmlformats.org/presentationml/2006/main">
  <p:tag name="AS_UNIQUEID" val="426"/>
</p:tagLst>
</file>

<file path=ppt/tags/tag33.xml><?xml version="1.0" encoding="utf-8"?>
<p:tagLst xmlns:a="http://schemas.openxmlformats.org/drawingml/2006/main" xmlns:r="http://schemas.openxmlformats.org/officeDocument/2006/relationships" xmlns:p="http://schemas.openxmlformats.org/presentationml/2006/main">
  <p:tag name="AS_UNIQUEID" val="427"/>
</p:tagLst>
</file>

<file path=ppt/tags/tag34.xml><?xml version="1.0" encoding="utf-8"?>
<p:tagLst xmlns:a="http://schemas.openxmlformats.org/drawingml/2006/main" xmlns:r="http://schemas.openxmlformats.org/officeDocument/2006/relationships" xmlns:p="http://schemas.openxmlformats.org/presentationml/2006/main">
  <p:tag name="AS_UNIQUEID" val="428"/>
</p:tagLst>
</file>

<file path=ppt/tags/tag35.xml><?xml version="1.0" encoding="utf-8"?>
<p:tagLst xmlns:a="http://schemas.openxmlformats.org/drawingml/2006/main" xmlns:r="http://schemas.openxmlformats.org/officeDocument/2006/relationships" xmlns:p="http://schemas.openxmlformats.org/presentationml/2006/main">
  <p:tag name="AS_UNIQUEID" val="158"/>
</p:tagLst>
</file>

<file path=ppt/tags/tag36.xml><?xml version="1.0" encoding="utf-8"?>
<p:tagLst xmlns:a="http://schemas.openxmlformats.org/drawingml/2006/main" xmlns:r="http://schemas.openxmlformats.org/officeDocument/2006/relationships" xmlns:p="http://schemas.openxmlformats.org/presentationml/2006/main">
  <p:tag name="AS_UNIQUEID" val="156"/>
</p:tagLst>
</file>

<file path=ppt/tags/tag37.xml><?xml version="1.0" encoding="utf-8"?>
<p:tagLst xmlns:a="http://schemas.openxmlformats.org/drawingml/2006/main" xmlns:r="http://schemas.openxmlformats.org/officeDocument/2006/relationships" xmlns:p="http://schemas.openxmlformats.org/presentationml/2006/main">
  <p:tag name="AS_UNIQUEID" val="157"/>
</p:tagLst>
</file>

<file path=ppt/tags/tag38.xml><?xml version="1.0" encoding="utf-8"?>
<p:tagLst xmlns:a="http://schemas.openxmlformats.org/drawingml/2006/main" xmlns:r="http://schemas.openxmlformats.org/officeDocument/2006/relationships" xmlns:p="http://schemas.openxmlformats.org/presentationml/2006/main">
  <p:tag name="AS_UNIQUEID" val="154"/>
</p:tagLst>
</file>

<file path=ppt/tags/tag39.xml><?xml version="1.0" encoding="utf-8"?>
<p:tagLst xmlns:a="http://schemas.openxmlformats.org/drawingml/2006/main" xmlns:r="http://schemas.openxmlformats.org/officeDocument/2006/relationships" xmlns:p="http://schemas.openxmlformats.org/presentationml/2006/main">
  <p:tag name="AS_UNIQUEID" val="155"/>
</p:tagLst>
</file>

<file path=ppt/tags/tag4.xml><?xml version="1.0" encoding="utf-8"?>
<p:tagLst xmlns:a="http://schemas.openxmlformats.org/drawingml/2006/main" xmlns:r="http://schemas.openxmlformats.org/officeDocument/2006/relationships" xmlns:p="http://schemas.openxmlformats.org/presentationml/2006/main">
  <p:tag name="AS_UNIQUEID" val="496"/>
</p:tagLst>
</file>

<file path=ppt/tags/tag40.xml><?xml version="1.0" encoding="utf-8"?>
<p:tagLst xmlns:a="http://schemas.openxmlformats.org/drawingml/2006/main" xmlns:r="http://schemas.openxmlformats.org/officeDocument/2006/relationships" xmlns:p="http://schemas.openxmlformats.org/presentationml/2006/main">
  <p:tag name="AS_UNIQUEID" val="152"/>
</p:tagLst>
</file>

<file path=ppt/tags/tag41.xml><?xml version="1.0" encoding="utf-8"?>
<p:tagLst xmlns:a="http://schemas.openxmlformats.org/drawingml/2006/main" xmlns:r="http://schemas.openxmlformats.org/officeDocument/2006/relationships" xmlns:p="http://schemas.openxmlformats.org/presentationml/2006/main">
  <p:tag name="AS_UNIQUEID" val="153"/>
</p:tagLst>
</file>

<file path=ppt/tags/tag42.xml><?xml version="1.0" encoding="utf-8"?>
<p:tagLst xmlns:a="http://schemas.openxmlformats.org/drawingml/2006/main" xmlns:r="http://schemas.openxmlformats.org/officeDocument/2006/relationships" xmlns:p="http://schemas.openxmlformats.org/presentationml/2006/main">
  <p:tag name="AS_UNIQUEID" val="164"/>
</p:tagLst>
</file>

<file path=ppt/tags/tag43.xml><?xml version="1.0" encoding="utf-8"?>
<p:tagLst xmlns:a="http://schemas.openxmlformats.org/drawingml/2006/main" xmlns:r="http://schemas.openxmlformats.org/officeDocument/2006/relationships" xmlns:p="http://schemas.openxmlformats.org/presentationml/2006/main">
  <p:tag name="AS_UNIQUEID" val="165"/>
</p:tagLst>
</file>

<file path=ppt/tags/tag44.xml><?xml version="1.0" encoding="utf-8"?>
<p:tagLst xmlns:a="http://schemas.openxmlformats.org/drawingml/2006/main" xmlns:r="http://schemas.openxmlformats.org/officeDocument/2006/relationships" xmlns:p="http://schemas.openxmlformats.org/presentationml/2006/main">
  <p:tag name="AS_UNIQUEID" val="166"/>
</p:tagLst>
</file>

<file path=ppt/tags/tag45.xml><?xml version="1.0" encoding="utf-8"?>
<p:tagLst xmlns:a="http://schemas.openxmlformats.org/drawingml/2006/main" xmlns:r="http://schemas.openxmlformats.org/officeDocument/2006/relationships" xmlns:p="http://schemas.openxmlformats.org/presentationml/2006/main">
  <p:tag name="AS_UNIQUEID" val="167"/>
</p:tagLst>
</file>

<file path=ppt/tags/tag46.xml><?xml version="1.0" encoding="utf-8"?>
<p:tagLst xmlns:a="http://schemas.openxmlformats.org/drawingml/2006/main" xmlns:r="http://schemas.openxmlformats.org/officeDocument/2006/relationships" xmlns:p="http://schemas.openxmlformats.org/presentationml/2006/main">
  <p:tag name="AS_UNIQUEID" val="168"/>
</p:tagLst>
</file>

<file path=ppt/tags/tag47.xml><?xml version="1.0" encoding="utf-8"?>
<p:tagLst xmlns:a="http://schemas.openxmlformats.org/drawingml/2006/main" xmlns:r="http://schemas.openxmlformats.org/officeDocument/2006/relationships" xmlns:p="http://schemas.openxmlformats.org/presentationml/2006/main">
  <p:tag name="AS_UNIQUEID" val="175"/>
</p:tagLst>
</file>

<file path=ppt/tags/tag48.xml><?xml version="1.0" encoding="utf-8"?>
<p:tagLst xmlns:a="http://schemas.openxmlformats.org/drawingml/2006/main" xmlns:r="http://schemas.openxmlformats.org/officeDocument/2006/relationships" xmlns:p="http://schemas.openxmlformats.org/presentationml/2006/main">
  <p:tag name="AS_UNIQUEID" val="176"/>
</p:tagLst>
</file>

<file path=ppt/tags/tag49.xml><?xml version="1.0" encoding="utf-8"?>
<p:tagLst xmlns:a="http://schemas.openxmlformats.org/drawingml/2006/main" xmlns:r="http://schemas.openxmlformats.org/officeDocument/2006/relationships" xmlns:p="http://schemas.openxmlformats.org/presentationml/2006/main">
  <p:tag name="AS_UNIQUEID" val="177"/>
</p:tagLst>
</file>

<file path=ppt/tags/tag5.xml><?xml version="1.0" encoding="utf-8"?>
<p:tagLst xmlns:a="http://schemas.openxmlformats.org/drawingml/2006/main" xmlns:r="http://schemas.openxmlformats.org/officeDocument/2006/relationships" xmlns:p="http://schemas.openxmlformats.org/presentationml/2006/main">
  <p:tag name="AS_UNIQUEID" val="497"/>
</p:tagLst>
</file>

<file path=ppt/tags/tag50.xml><?xml version="1.0" encoding="utf-8"?>
<p:tagLst xmlns:a="http://schemas.openxmlformats.org/drawingml/2006/main" xmlns:r="http://schemas.openxmlformats.org/officeDocument/2006/relationships" xmlns:p="http://schemas.openxmlformats.org/presentationml/2006/main">
  <p:tag name="AS_UNIQUEID" val="178"/>
</p:tagLst>
</file>

<file path=ppt/tags/tag51.xml><?xml version="1.0" encoding="utf-8"?>
<p:tagLst xmlns:a="http://schemas.openxmlformats.org/drawingml/2006/main" xmlns:r="http://schemas.openxmlformats.org/officeDocument/2006/relationships" xmlns:p="http://schemas.openxmlformats.org/presentationml/2006/main">
  <p:tag name="AS_UNIQUEID" val="179"/>
</p:tagLst>
</file>

<file path=ppt/tags/tag52.xml><?xml version="1.0" encoding="utf-8"?>
<p:tagLst xmlns:a="http://schemas.openxmlformats.org/drawingml/2006/main" xmlns:r="http://schemas.openxmlformats.org/officeDocument/2006/relationships" xmlns:p="http://schemas.openxmlformats.org/presentationml/2006/main">
  <p:tag name="AS_UNIQUEID" val="180"/>
</p:tagLst>
</file>

<file path=ppt/tags/tag53.xml><?xml version="1.0" encoding="utf-8"?>
<p:tagLst xmlns:a="http://schemas.openxmlformats.org/drawingml/2006/main" xmlns:r="http://schemas.openxmlformats.org/officeDocument/2006/relationships" xmlns:p="http://schemas.openxmlformats.org/presentationml/2006/main">
  <p:tag name="AS_UNIQUEID" val="181"/>
</p:tagLst>
</file>

<file path=ppt/tags/tag54.xml><?xml version="1.0" encoding="utf-8"?>
<p:tagLst xmlns:a="http://schemas.openxmlformats.org/drawingml/2006/main" xmlns:r="http://schemas.openxmlformats.org/officeDocument/2006/relationships" xmlns:p="http://schemas.openxmlformats.org/presentationml/2006/main">
  <p:tag name="AS_UNIQUEID" val="495"/>
</p:tagLst>
</file>

<file path=ppt/tags/tag55.xml><?xml version="1.0" encoding="utf-8"?>
<p:tagLst xmlns:a="http://schemas.openxmlformats.org/drawingml/2006/main" xmlns:r="http://schemas.openxmlformats.org/officeDocument/2006/relationships" xmlns:p="http://schemas.openxmlformats.org/presentationml/2006/main">
  <p:tag name="AS_UNIQUEID" val="192"/>
</p:tagLst>
</file>

<file path=ppt/tags/tag56.xml><?xml version="1.0" encoding="utf-8"?>
<p:tagLst xmlns:a="http://schemas.openxmlformats.org/drawingml/2006/main" xmlns:r="http://schemas.openxmlformats.org/officeDocument/2006/relationships" xmlns:p="http://schemas.openxmlformats.org/presentationml/2006/main">
  <p:tag name="AS_UNIQUEID" val="193"/>
</p:tagLst>
</file>

<file path=ppt/tags/tag57.xml><?xml version="1.0" encoding="utf-8"?>
<p:tagLst xmlns:a="http://schemas.openxmlformats.org/drawingml/2006/main" xmlns:r="http://schemas.openxmlformats.org/officeDocument/2006/relationships" xmlns:p="http://schemas.openxmlformats.org/presentationml/2006/main">
  <p:tag name="AS_UNIQUEID" val="194"/>
</p:tagLst>
</file>

<file path=ppt/tags/tag58.xml><?xml version="1.0" encoding="utf-8"?>
<p:tagLst xmlns:a="http://schemas.openxmlformats.org/drawingml/2006/main" xmlns:r="http://schemas.openxmlformats.org/officeDocument/2006/relationships" xmlns:p="http://schemas.openxmlformats.org/presentationml/2006/main">
  <p:tag name="AS_UNIQUEID" val="195"/>
</p:tagLst>
</file>

<file path=ppt/tags/tag59.xml><?xml version="1.0" encoding="utf-8"?>
<p:tagLst xmlns:a="http://schemas.openxmlformats.org/drawingml/2006/main" xmlns:r="http://schemas.openxmlformats.org/officeDocument/2006/relationships" xmlns:p="http://schemas.openxmlformats.org/presentationml/2006/main">
  <p:tag name="AS_UNIQUEID" val="196"/>
</p:tagLst>
</file>

<file path=ppt/tags/tag6.xml><?xml version="1.0" encoding="utf-8"?>
<p:tagLst xmlns:a="http://schemas.openxmlformats.org/drawingml/2006/main" xmlns:r="http://schemas.openxmlformats.org/officeDocument/2006/relationships" xmlns:p="http://schemas.openxmlformats.org/presentationml/2006/main">
  <p:tag name="AS_UNIQUEID" val="498"/>
</p:tagLst>
</file>

<file path=ppt/tags/tag60.xml><?xml version="1.0" encoding="utf-8"?>
<p:tagLst xmlns:a="http://schemas.openxmlformats.org/drawingml/2006/main" xmlns:r="http://schemas.openxmlformats.org/officeDocument/2006/relationships" xmlns:p="http://schemas.openxmlformats.org/presentationml/2006/main">
  <p:tag name="AS_UNIQUEID" val="495"/>
</p:tagLst>
</file>

<file path=ppt/tags/tag61.xml><?xml version="1.0" encoding="utf-8"?>
<p:tagLst xmlns:a="http://schemas.openxmlformats.org/drawingml/2006/main" xmlns:r="http://schemas.openxmlformats.org/officeDocument/2006/relationships" xmlns:p="http://schemas.openxmlformats.org/presentationml/2006/main">
  <p:tag name="AS_UNIQUEID" val="456"/>
</p:tagLst>
</file>

<file path=ppt/tags/tag62.xml><?xml version="1.0" encoding="utf-8"?>
<p:tagLst xmlns:a="http://schemas.openxmlformats.org/drawingml/2006/main" xmlns:r="http://schemas.openxmlformats.org/officeDocument/2006/relationships" xmlns:p="http://schemas.openxmlformats.org/presentationml/2006/main">
  <p:tag name="AS_UNIQUEID" val="457"/>
</p:tagLst>
</file>

<file path=ppt/tags/tag63.xml><?xml version="1.0" encoding="utf-8"?>
<p:tagLst xmlns:a="http://schemas.openxmlformats.org/drawingml/2006/main" xmlns:r="http://schemas.openxmlformats.org/officeDocument/2006/relationships" xmlns:p="http://schemas.openxmlformats.org/presentationml/2006/main">
  <p:tag name="AS_UNIQUEID" val="458"/>
</p:tagLst>
</file>

<file path=ppt/tags/tag64.xml><?xml version="1.0" encoding="utf-8"?>
<p:tagLst xmlns:a="http://schemas.openxmlformats.org/drawingml/2006/main" xmlns:r="http://schemas.openxmlformats.org/officeDocument/2006/relationships" xmlns:p="http://schemas.openxmlformats.org/presentationml/2006/main">
  <p:tag name="AS_UNIQUEID" val="459"/>
</p:tagLst>
</file>

<file path=ppt/tags/tag65.xml><?xml version="1.0" encoding="utf-8"?>
<p:tagLst xmlns:a="http://schemas.openxmlformats.org/drawingml/2006/main" xmlns:r="http://schemas.openxmlformats.org/officeDocument/2006/relationships" xmlns:p="http://schemas.openxmlformats.org/presentationml/2006/main">
  <p:tag name="AS_UNIQUEID" val="460"/>
</p:tagLst>
</file>

<file path=ppt/tags/tag66.xml><?xml version="1.0" encoding="utf-8"?>
<p:tagLst xmlns:a="http://schemas.openxmlformats.org/drawingml/2006/main" xmlns:r="http://schemas.openxmlformats.org/officeDocument/2006/relationships" xmlns:p="http://schemas.openxmlformats.org/presentationml/2006/main">
  <p:tag name="AS_UNIQUEID" val="461"/>
</p:tagLst>
</file>

<file path=ppt/tags/tag67.xml><?xml version="1.0" encoding="utf-8"?>
<p:tagLst xmlns:a="http://schemas.openxmlformats.org/drawingml/2006/main" xmlns:r="http://schemas.openxmlformats.org/officeDocument/2006/relationships" xmlns:p="http://schemas.openxmlformats.org/presentationml/2006/main">
  <p:tag name="AS_UNIQUEID" val="462"/>
</p:tagLst>
</file>

<file path=ppt/tags/tag68.xml><?xml version="1.0" encoding="utf-8"?>
<p:tagLst xmlns:a="http://schemas.openxmlformats.org/drawingml/2006/main" xmlns:r="http://schemas.openxmlformats.org/officeDocument/2006/relationships" xmlns:p="http://schemas.openxmlformats.org/presentationml/2006/main">
  <p:tag name="AS_UNIQUEID" val="463"/>
</p:tagLst>
</file>

<file path=ppt/tags/tag69.xml><?xml version="1.0" encoding="utf-8"?>
<p:tagLst xmlns:a="http://schemas.openxmlformats.org/drawingml/2006/main" xmlns:r="http://schemas.openxmlformats.org/officeDocument/2006/relationships" xmlns:p="http://schemas.openxmlformats.org/presentationml/2006/main">
  <p:tag name="AS_UNIQUEID" val="464"/>
</p:tagLst>
</file>

<file path=ppt/tags/tag7.xml><?xml version="1.0" encoding="utf-8"?>
<p:tagLst xmlns:a="http://schemas.openxmlformats.org/drawingml/2006/main" xmlns:r="http://schemas.openxmlformats.org/officeDocument/2006/relationships" xmlns:p="http://schemas.openxmlformats.org/presentationml/2006/main">
  <p:tag name="AS_UNIQUEID" val="10"/>
</p:tagLst>
</file>

<file path=ppt/tags/tag70.xml><?xml version="1.0" encoding="utf-8"?>
<p:tagLst xmlns:a="http://schemas.openxmlformats.org/drawingml/2006/main" xmlns:r="http://schemas.openxmlformats.org/officeDocument/2006/relationships" xmlns:p="http://schemas.openxmlformats.org/presentationml/2006/main">
  <p:tag name="AS_UNIQUEID" val="465"/>
</p:tagLst>
</file>

<file path=ppt/tags/tag71.xml><?xml version="1.0" encoding="utf-8"?>
<p:tagLst xmlns:a="http://schemas.openxmlformats.org/drawingml/2006/main" xmlns:r="http://schemas.openxmlformats.org/officeDocument/2006/relationships" xmlns:p="http://schemas.openxmlformats.org/presentationml/2006/main">
  <p:tag name="AS_UNIQUEID" val="466"/>
</p:tagLst>
</file>

<file path=ppt/tags/tag72.xml><?xml version="1.0" encoding="utf-8"?>
<p:tagLst xmlns:a="http://schemas.openxmlformats.org/drawingml/2006/main" xmlns:r="http://schemas.openxmlformats.org/officeDocument/2006/relationships" xmlns:p="http://schemas.openxmlformats.org/presentationml/2006/main">
  <p:tag name="AS_UNIQUEID" val="467"/>
</p:tagLst>
</file>

<file path=ppt/tags/tag73.xml><?xml version="1.0" encoding="utf-8"?>
<p:tagLst xmlns:a="http://schemas.openxmlformats.org/drawingml/2006/main" xmlns:r="http://schemas.openxmlformats.org/officeDocument/2006/relationships" xmlns:p="http://schemas.openxmlformats.org/presentationml/2006/main">
  <p:tag name="AS_UNIQUEID" val="468"/>
</p:tagLst>
</file>

<file path=ppt/tags/tag74.xml><?xml version="1.0" encoding="utf-8"?>
<p:tagLst xmlns:a="http://schemas.openxmlformats.org/drawingml/2006/main" xmlns:r="http://schemas.openxmlformats.org/officeDocument/2006/relationships" xmlns:p="http://schemas.openxmlformats.org/presentationml/2006/main">
  <p:tag name="AS_UNIQUEID" val="469"/>
</p:tagLst>
</file>

<file path=ppt/tags/tag75.xml><?xml version="1.0" encoding="utf-8"?>
<p:tagLst xmlns:a="http://schemas.openxmlformats.org/drawingml/2006/main" xmlns:r="http://schemas.openxmlformats.org/officeDocument/2006/relationships" xmlns:p="http://schemas.openxmlformats.org/presentationml/2006/main">
  <p:tag name="AS_UNIQUEID" val="470"/>
</p:tagLst>
</file>

<file path=ppt/tags/tag76.xml><?xml version="1.0" encoding="utf-8"?>
<p:tagLst xmlns:a="http://schemas.openxmlformats.org/drawingml/2006/main" xmlns:r="http://schemas.openxmlformats.org/officeDocument/2006/relationships" xmlns:p="http://schemas.openxmlformats.org/presentationml/2006/main">
  <p:tag name="AS_UNIQUEID" val="471"/>
</p:tagLst>
</file>

<file path=ppt/tags/tag77.xml><?xml version="1.0" encoding="utf-8"?>
<p:tagLst xmlns:a="http://schemas.openxmlformats.org/drawingml/2006/main" xmlns:r="http://schemas.openxmlformats.org/officeDocument/2006/relationships" xmlns:p="http://schemas.openxmlformats.org/presentationml/2006/main">
  <p:tag name="AS_UNIQUEID" val="472"/>
</p:tagLst>
</file>

<file path=ppt/tags/tag78.xml><?xml version="1.0" encoding="utf-8"?>
<p:tagLst xmlns:a="http://schemas.openxmlformats.org/drawingml/2006/main" xmlns:r="http://schemas.openxmlformats.org/officeDocument/2006/relationships" xmlns:p="http://schemas.openxmlformats.org/presentationml/2006/main">
  <p:tag name="AS_UNIQUEID" val="473"/>
</p:tagLst>
</file>

<file path=ppt/tags/tag79.xml><?xml version="1.0" encoding="utf-8"?>
<p:tagLst xmlns:a="http://schemas.openxmlformats.org/drawingml/2006/main" xmlns:r="http://schemas.openxmlformats.org/officeDocument/2006/relationships" xmlns:p="http://schemas.openxmlformats.org/presentationml/2006/main">
  <p:tag name="AS_UNIQUEID" val="474"/>
</p:tagLst>
</file>

<file path=ppt/tags/tag8.xml><?xml version="1.0" encoding="utf-8"?>
<p:tagLst xmlns:a="http://schemas.openxmlformats.org/drawingml/2006/main" xmlns:r="http://schemas.openxmlformats.org/officeDocument/2006/relationships" xmlns:p="http://schemas.openxmlformats.org/presentationml/2006/main">
  <p:tag name="AS_UNIQUEID" val="11"/>
</p:tagLst>
</file>

<file path=ppt/tags/tag80.xml><?xml version="1.0" encoding="utf-8"?>
<p:tagLst xmlns:a="http://schemas.openxmlformats.org/drawingml/2006/main" xmlns:r="http://schemas.openxmlformats.org/officeDocument/2006/relationships" xmlns:p="http://schemas.openxmlformats.org/presentationml/2006/main">
  <p:tag name="AS_UNIQUEID" val="475"/>
</p:tagLst>
</file>

<file path=ppt/tags/tag81.xml><?xml version="1.0" encoding="utf-8"?>
<p:tagLst xmlns:a="http://schemas.openxmlformats.org/drawingml/2006/main" xmlns:r="http://schemas.openxmlformats.org/officeDocument/2006/relationships" xmlns:p="http://schemas.openxmlformats.org/presentationml/2006/main">
  <p:tag name="AS_UNIQUEID" val="476"/>
</p:tagLst>
</file>

<file path=ppt/tags/tag82.xml><?xml version="1.0" encoding="utf-8"?>
<p:tagLst xmlns:a="http://schemas.openxmlformats.org/drawingml/2006/main" xmlns:r="http://schemas.openxmlformats.org/officeDocument/2006/relationships" xmlns:p="http://schemas.openxmlformats.org/presentationml/2006/main">
  <p:tag name="AS_UNIQUEID" val="477"/>
</p:tagLst>
</file>

<file path=ppt/tags/tag83.xml><?xml version="1.0" encoding="utf-8"?>
<p:tagLst xmlns:a="http://schemas.openxmlformats.org/drawingml/2006/main" xmlns:r="http://schemas.openxmlformats.org/officeDocument/2006/relationships" xmlns:p="http://schemas.openxmlformats.org/presentationml/2006/main">
  <p:tag name="AS_UNIQUEID" val="478"/>
</p:tagLst>
</file>

<file path=ppt/tags/tag84.xml><?xml version="1.0" encoding="utf-8"?>
<p:tagLst xmlns:a="http://schemas.openxmlformats.org/drawingml/2006/main" xmlns:r="http://schemas.openxmlformats.org/officeDocument/2006/relationships" xmlns:p="http://schemas.openxmlformats.org/presentationml/2006/main">
  <p:tag name="AS_UNIQUEID" val="479"/>
</p:tagLst>
</file>

<file path=ppt/tags/tag85.xml><?xml version="1.0" encoding="utf-8"?>
<p:tagLst xmlns:a="http://schemas.openxmlformats.org/drawingml/2006/main" xmlns:r="http://schemas.openxmlformats.org/officeDocument/2006/relationships" xmlns:p="http://schemas.openxmlformats.org/presentationml/2006/main">
  <p:tag name="AS_UNIQUEID" val="480"/>
</p:tagLst>
</file>

<file path=ppt/tags/tag86.xml><?xml version="1.0" encoding="utf-8"?>
<p:tagLst xmlns:a="http://schemas.openxmlformats.org/drawingml/2006/main" xmlns:r="http://schemas.openxmlformats.org/officeDocument/2006/relationships" xmlns:p="http://schemas.openxmlformats.org/presentationml/2006/main">
  <p:tag name="AS_UNIQUEID" val="481"/>
</p:tagLst>
</file>

<file path=ppt/tags/tag87.xml><?xml version="1.0" encoding="utf-8"?>
<p:tagLst xmlns:a="http://schemas.openxmlformats.org/drawingml/2006/main" xmlns:r="http://schemas.openxmlformats.org/officeDocument/2006/relationships" xmlns:p="http://schemas.openxmlformats.org/presentationml/2006/main">
  <p:tag name="AS_UNIQUEID" val="482"/>
</p:tagLst>
</file>

<file path=ppt/tags/tag88.xml><?xml version="1.0" encoding="utf-8"?>
<p:tagLst xmlns:a="http://schemas.openxmlformats.org/drawingml/2006/main" xmlns:r="http://schemas.openxmlformats.org/officeDocument/2006/relationships" xmlns:p="http://schemas.openxmlformats.org/presentationml/2006/main">
  <p:tag name="AS_UNIQUEID" val="483"/>
</p:tagLst>
</file>

<file path=ppt/tags/tag89.xml><?xml version="1.0" encoding="utf-8"?>
<p:tagLst xmlns:a="http://schemas.openxmlformats.org/drawingml/2006/main" xmlns:r="http://schemas.openxmlformats.org/officeDocument/2006/relationships" xmlns:p="http://schemas.openxmlformats.org/presentationml/2006/main">
  <p:tag name="AS_UNIQUEID" val="484"/>
</p:tagLst>
</file>

<file path=ppt/tags/tag9.xml><?xml version="1.0" encoding="utf-8"?>
<p:tagLst xmlns:a="http://schemas.openxmlformats.org/drawingml/2006/main" xmlns:r="http://schemas.openxmlformats.org/officeDocument/2006/relationships" xmlns:p="http://schemas.openxmlformats.org/presentationml/2006/main">
  <p:tag name="AS_UNIQUEID" val="12"/>
</p:tagLst>
</file>

<file path=ppt/tags/tag90.xml><?xml version="1.0" encoding="utf-8"?>
<p:tagLst xmlns:a="http://schemas.openxmlformats.org/drawingml/2006/main" xmlns:r="http://schemas.openxmlformats.org/officeDocument/2006/relationships" xmlns:p="http://schemas.openxmlformats.org/presentationml/2006/main">
  <p:tag name="AS_UNIQUEID" val="485"/>
</p:tagLst>
</file>

<file path=ppt/tags/tag91.xml><?xml version="1.0" encoding="utf-8"?>
<p:tagLst xmlns:a="http://schemas.openxmlformats.org/drawingml/2006/main" xmlns:r="http://schemas.openxmlformats.org/officeDocument/2006/relationships" xmlns:p="http://schemas.openxmlformats.org/presentationml/2006/main">
  <p:tag name="AS_UNIQUEID" val="486"/>
</p:tagLst>
</file>

<file path=ppt/tags/tag92.xml><?xml version="1.0" encoding="utf-8"?>
<p:tagLst xmlns:a="http://schemas.openxmlformats.org/drawingml/2006/main" xmlns:r="http://schemas.openxmlformats.org/officeDocument/2006/relationships" xmlns:p="http://schemas.openxmlformats.org/presentationml/2006/main">
  <p:tag name="AS_UNIQUEID" val="487"/>
</p:tagLst>
</file>

<file path=ppt/tags/tag93.xml><?xml version="1.0" encoding="utf-8"?>
<p:tagLst xmlns:a="http://schemas.openxmlformats.org/drawingml/2006/main" xmlns:r="http://schemas.openxmlformats.org/officeDocument/2006/relationships" xmlns:p="http://schemas.openxmlformats.org/presentationml/2006/main">
  <p:tag name="AS_UNIQUEID" val="490"/>
</p:tagLst>
</file>

<file path=ppt/tags/tag94.xml><?xml version="1.0" encoding="utf-8"?>
<p:tagLst xmlns:a="http://schemas.openxmlformats.org/drawingml/2006/main" xmlns:r="http://schemas.openxmlformats.org/officeDocument/2006/relationships" xmlns:p="http://schemas.openxmlformats.org/presentationml/2006/main">
  <p:tag name="AS_UNIQUEID" val="491"/>
</p:tagLst>
</file>

<file path=ppt/tags/tag95.xml><?xml version="1.0" encoding="utf-8"?>
<p:tagLst xmlns:a="http://schemas.openxmlformats.org/drawingml/2006/main" xmlns:r="http://schemas.openxmlformats.org/officeDocument/2006/relationships" xmlns:p="http://schemas.openxmlformats.org/presentationml/2006/main">
  <p:tag name="AS_UNIQUEID" val="281"/>
</p:tagLst>
</file>

<file path=ppt/tags/tag96.xml><?xml version="1.0" encoding="utf-8"?>
<p:tagLst xmlns:a="http://schemas.openxmlformats.org/drawingml/2006/main" xmlns:r="http://schemas.openxmlformats.org/officeDocument/2006/relationships" xmlns:p="http://schemas.openxmlformats.org/presentationml/2006/main">
  <p:tag name="AS_UNIQUEID" val="283"/>
</p:tagLst>
</file>

<file path=ppt/tags/tag97.xml><?xml version="1.0" encoding="utf-8"?>
<p:tagLst xmlns:a="http://schemas.openxmlformats.org/drawingml/2006/main" xmlns:r="http://schemas.openxmlformats.org/officeDocument/2006/relationships" xmlns:p="http://schemas.openxmlformats.org/presentationml/2006/main">
  <p:tag name="AS_UNIQUEID" val="281"/>
</p:tagLst>
</file>

<file path=ppt/tags/tag98.xml><?xml version="1.0" encoding="utf-8"?>
<p:tagLst xmlns:a="http://schemas.openxmlformats.org/drawingml/2006/main" xmlns:r="http://schemas.openxmlformats.org/officeDocument/2006/relationships" xmlns:p="http://schemas.openxmlformats.org/presentationml/2006/main">
  <p:tag name="AS_UNIQUEID" val="283"/>
</p:tagLst>
</file>

<file path=ppt/tags/tag99.xml><?xml version="1.0" encoding="utf-8"?>
<p:tagLst xmlns:a="http://schemas.openxmlformats.org/drawingml/2006/main" xmlns:r="http://schemas.openxmlformats.org/officeDocument/2006/relationships" xmlns:p="http://schemas.openxmlformats.org/presentationml/2006/main">
  <p:tag name="AS_UNIQUEID" val="281"/>
</p:tagLst>
</file>

<file path=ppt/theme/theme1.xml><?xml version="1.0" encoding="utf-8"?>
<a:theme xmlns:a="http://schemas.openxmlformats.org/drawingml/2006/main" name="2_Office Theme">
  <a:themeElements>
    <a:clrScheme name="White &amp; Case Office Colors">
      <a:dk1>
        <a:sysClr val="windowText" lastClr="000000"/>
      </a:dk1>
      <a:lt1>
        <a:sysClr val="window" lastClr="FFFFFF"/>
      </a:lt1>
      <a:dk2>
        <a:srgbClr val="00A5D9"/>
      </a:dk2>
      <a:lt2>
        <a:srgbClr val="D2D2D2"/>
      </a:lt2>
      <a:accent1>
        <a:srgbClr val="00A5D9"/>
      </a:accent1>
      <a:accent2>
        <a:srgbClr val="D2D2D2"/>
      </a:accent2>
      <a:accent3>
        <a:srgbClr val="3CC5E3"/>
      </a:accent3>
      <a:accent4>
        <a:srgbClr val="A8A8A8"/>
      </a:accent4>
      <a:accent5>
        <a:srgbClr val="CEE7F3"/>
      </a:accent5>
      <a:accent6>
        <a:srgbClr val="585858"/>
      </a:accent6>
      <a:hlink>
        <a:srgbClr val="0563C1"/>
      </a:hlink>
      <a:folHlink>
        <a:srgbClr val="954F72"/>
      </a:folHlink>
    </a:clrScheme>
    <a:fontScheme name="Whitecase Office Fonts">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CS001_WC BD Pitch US Template_20190330_1a.potx" id="{F71A9B5E-26EA-406F-854F-76E825CBB01C}" vid="{58999D5B-AEB3-4965-ADA8-2B4CDDFB9A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59F691BFA24345AD6B6433EBE2A9D4" ma:contentTypeVersion="15" ma:contentTypeDescription="Create a new document." ma:contentTypeScope="" ma:versionID="20cc96158cb42ee03fae45ed861828e2">
  <xsd:schema xmlns:xsd="http://www.w3.org/2001/XMLSchema" xmlns:xs="http://www.w3.org/2001/XMLSchema" xmlns:p="http://schemas.microsoft.com/office/2006/metadata/properties" xmlns:ns3="459f1691-580f-483d-8ffe-d43da28818dc" xmlns:ns4="e205f391-5409-4025-8e05-34624b8e2b60" targetNamespace="http://schemas.microsoft.com/office/2006/metadata/properties" ma:root="true" ma:fieldsID="da63b37eb696fa408360df5ce896e4a5" ns3:_="" ns4:_="">
    <xsd:import namespace="459f1691-580f-483d-8ffe-d43da28818dc"/>
    <xsd:import namespace="e205f391-5409-4025-8e05-34624b8e2b6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MediaServiceDateTaken" minOccurs="0"/>
                <xsd:element ref="ns4:SharedWithUsers" minOccurs="0"/>
                <xsd:element ref="ns4:SharedWithDetails" minOccurs="0"/>
                <xsd:element ref="ns4:SharingHintHash" minOccurs="0"/>
                <xsd:element ref="ns3:MediaLengthInSeconds" minOccurs="0"/>
                <xsd:element ref="ns3:MediaServiceLocatio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59f1691-580f-483d-8ffe-d43da28818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05f391-5409-4025-8e05-34624b8e2b6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459f1691-580f-483d-8ffe-d43da28818dc" xsi:nil="true"/>
  </documentManagement>
</p:properties>
</file>

<file path=customXml/itemProps1.xml><?xml version="1.0" encoding="utf-8"?>
<ds:datastoreItem xmlns:ds="http://schemas.openxmlformats.org/officeDocument/2006/customXml" ds:itemID="{95B94409-0439-46AF-A1C5-3F9953DC44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59f1691-580f-483d-8ffe-d43da28818dc"/>
    <ds:schemaRef ds:uri="e205f391-5409-4025-8e05-34624b8e2b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161DCA4-2DAF-440C-AFDF-81F285CAFD6F}">
  <ds:schemaRefs>
    <ds:schemaRef ds:uri="http://schemas.microsoft.com/sharepoint/v3/contenttype/forms"/>
  </ds:schemaRefs>
</ds:datastoreItem>
</file>

<file path=customXml/itemProps3.xml><?xml version="1.0" encoding="utf-8"?>
<ds:datastoreItem xmlns:ds="http://schemas.openxmlformats.org/officeDocument/2006/customXml" ds:itemID="{665AF039-1A27-4403-8995-E46938AECFC7}">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e205f391-5409-4025-8e05-34624b8e2b60"/>
    <ds:schemaRef ds:uri="http://purl.org/dc/terms/"/>
    <ds:schemaRef ds:uri="459f1691-580f-483d-8ffe-d43da28818dc"/>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TotalTime>
  <Words>5668</Words>
  <Application>Microsoft Office PowerPoint</Application>
  <PresentationFormat>Custom</PresentationFormat>
  <Paragraphs>341</Paragraphs>
  <Slides>29</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Arial</vt:lpstr>
      <vt:lpstr>Calibri</vt:lpstr>
      <vt:lpstr>Cambria Math</vt:lpstr>
      <vt:lpstr>Times New Roman</vt:lpstr>
      <vt:lpstr>Wingdings</vt:lpstr>
      <vt:lpstr>2_Office Theme</vt:lpstr>
      <vt:lpstr>PowerPoint Presentation</vt:lpstr>
      <vt:lpstr>Introduction</vt:lpstr>
      <vt:lpstr>Contexte national – rappel historique sur le report des pertes</vt:lpstr>
      <vt:lpstr>Contexte national – Loss carry-back</vt:lpstr>
      <vt:lpstr>Secteur agricole </vt:lpstr>
      <vt:lpstr>Secteur agricole </vt:lpstr>
      <vt:lpstr>Crise COVID-19</vt:lpstr>
      <vt:lpstr>Contexte national – Sens de la fusion</vt:lpstr>
      <vt:lpstr>Contexte national – La fusion - historique</vt:lpstr>
      <vt:lpstr>Contexte national – La fusion - historique</vt:lpstr>
      <vt:lpstr>Fusion – sort des pertes fiscales</vt:lpstr>
      <vt:lpstr>Fusion – sort des pertes fiscales</vt:lpstr>
      <vt:lpstr>Contexte national – « Consolidation » belge Déduction du transfert intra-groupe</vt:lpstr>
      <vt:lpstr>« Consolidation » belge – conditions</vt:lpstr>
      <vt:lpstr>« Consolidation » belge – fonctionnement</vt:lpstr>
      <vt:lpstr>« Consolidation » belge – exemple tiré de la  Circulaire 2020/C/29</vt:lpstr>
      <vt:lpstr>Règle de la corbeille</vt:lpstr>
      <vt:lpstr>Contexte national – Règle de la corbeille</vt:lpstr>
      <vt:lpstr>Nouveautés dans un contexte international</vt:lpstr>
      <vt:lpstr>Pertes d’un établissement étranger - régime antérieur à la loi du 25 décembre 2017</vt:lpstr>
      <vt:lpstr>Incidence de la jurisprudence de la CJUE</vt:lpstr>
      <vt:lpstr>Régime issu de la loi du 25 décembre 2017</vt:lpstr>
      <vt:lpstr>Régime issu de la loi de réparation du 27 juin 2021</vt:lpstr>
      <vt:lpstr>Régime issu de la loi de réparation du 27 juin 2021</vt:lpstr>
      <vt:lpstr>Régime issu de la loi de réparation du 27 juin 2021</vt:lpstr>
      <vt:lpstr>Constitutionnalité du régime actuel</vt:lpstr>
      <vt:lpstr>Arrêt W AG - revirement de jurisprudence de la CJUE</vt:lpstr>
      <vt:lpstr>Arrêt W AG – bref commentaire</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Ward Cuypers</dc:creator>
  <cp:lastModifiedBy>Simont Braun</cp:lastModifiedBy>
  <cp:revision>1</cp:revision>
  <dcterms:created xsi:type="dcterms:W3CDTF">1899-12-31T23:00:00Z</dcterms:created>
  <dcterms:modified xsi:type="dcterms:W3CDTF">2023-01-31T15:25:21Z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0x0101000359F691BFA24345AD6B6433EBE2A9D4</vt:lpwstr>
  </property>
</Properties>
</file>