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85_8A946B2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386" r:id="rId7"/>
    <p:sldId id="257" r:id="rId8"/>
    <p:sldId id="387" r:id="rId9"/>
    <p:sldId id="388" r:id="rId10"/>
    <p:sldId id="389" r:id="rId11"/>
    <p:sldId id="390" r:id="rId12"/>
    <p:sldId id="385" r:id="rId13"/>
    <p:sldId id="270" r:id="rId1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planatory" id="{67B3266D-819B-884B-9F94-0652376E07B7}">
          <p14:sldIdLst>
            <p14:sldId id="256"/>
            <p14:sldId id="263"/>
            <p14:sldId id="386"/>
            <p14:sldId id="257"/>
            <p14:sldId id="387"/>
            <p14:sldId id="388"/>
            <p14:sldId id="389"/>
            <p14:sldId id="390"/>
            <p14:sldId id="385"/>
            <p14:sldId id="270"/>
          </p14:sldIdLst>
        </p14:section>
        <p14:section name="Example slides" id="{A901504B-F411-574B-BFAC-6C305818AB8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24451-1A9E-539D-0806-A351CE76114D}" name="Andy Van Laer" initials="AVL" userId="S::andy@butterlides.onmicrosoft.com::27c39745-3ea2-476c-8021-4d8d78667f7a" providerId="AD"/>
  <p188:author id="{18D15951-7950-BBB3-21C1-8F6DAE2167C0}" name="Saint-Amand Aurélie" initials="SA" userId="S::aurelie.saint-amand@ucb.com::d3beab59-d7e6-4b2f-817d-cc9d78ef59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cucco Chiara" initials="MC" lastIdx="60" clrIdx="0">
    <p:extLst>
      <p:ext uri="{19B8F6BF-5375-455C-9EA6-DF929625EA0E}">
        <p15:presenceInfo xmlns:p15="http://schemas.microsoft.com/office/powerpoint/2012/main" userId="S::Chiara.Montecucco@ucb.com::e18960d9-221c-484a-8a61-5d1196ed13a7" providerId="AD"/>
      </p:ext>
    </p:extLst>
  </p:cmAuthor>
  <p:cmAuthor id="2" name="Andy Van Laer" initials="AVL" lastIdx="20" clrIdx="1">
    <p:extLst>
      <p:ext uri="{19B8F6BF-5375-455C-9EA6-DF929625EA0E}">
        <p15:presenceInfo xmlns:p15="http://schemas.microsoft.com/office/powerpoint/2012/main" userId="S::andy@butterlides.onmicrosoft.com::27c39745-3ea2-476c-8021-4d8d78667f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AAD0C-C790-4940-A57B-BCCDAF222E52}" v="168" dt="2023-12-11T16:16:30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modernComment_185_8A946B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F047C9-9AD4-49DC-BAF2-1AAAC8B62412}" authorId="{18D15951-7950-BBB3-21C1-8F6DAE2167C0}" created="2023-12-04T18:55:46.3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24982573" sldId="389"/>
      <ac:spMk id="5" creationId="{923EAB28-F481-E345-95A0-8D42B013E674}"/>
    </ac:deMkLst>
    <p188:txBody>
      <a:bodyPr/>
      <a:lstStyle/>
      <a:p>
        <a:r>
          <a:rPr lang="en-US"/>
          <a:t>no, this is apparently not available as such. the only way to get those screen shots is to listen again to the presentation made by Andrea a couple of months ago - but can do so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DD7AB-4F0B-481A-B439-F90EE5BE8A5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B69ED57-C6B3-460B-9ED5-1FD62FEAA5D9}">
      <dgm:prSet phldrT="[Text]" custT="1"/>
      <dgm:spPr/>
      <dgm:t>
        <a:bodyPr/>
        <a:lstStyle/>
        <a:p>
          <a:r>
            <a:rPr lang="fr-BE" sz="3200" b="1" dirty="0" err="1"/>
            <a:t>Pillar</a:t>
          </a:r>
          <a:r>
            <a:rPr lang="fr-BE" sz="3200" b="1" dirty="0"/>
            <a:t> 2</a:t>
          </a:r>
        </a:p>
      </dgm:t>
    </dgm:pt>
    <dgm:pt modelId="{B62D62E6-0E6C-4A2A-B301-606928DE76ED}" type="parTrans" cxnId="{69BF6FC5-342F-489D-BDEE-A8BFAF7B8E29}">
      <dgm:prSet/>
      <dgm:spPr/>
      <dgm:t>
        <a:bodyPr/>
        <a:lstStyle/>
        <a:p>
          <a:endParaRPr lang="fr-BE"/>
        </a:p>
      </dgm:t>
    </dgm:pt>
    <dgm:pt modelId="{2644FD7D-3C23-4C90-83C7-60D836B5DA74}" type="sibTrans" cxnId="{69BF6FC5-342F-489D-BDEE-A8BFAF7B8E29}">
      <dgm:prSet/>
      <dgm:spPr/>
      <dgm:t>
        <a:bodyPr/>
        <a:lstStyle/>
        <a:p>
          <a:endParaRPr lang="fr-BE"/>
        </a:p>
      </dgm:t>
    </dgm:pt>
    <dgm:pt modelId="{1CADBB4E-654D-457F-BC31-C7416199A909}">
      <dgm:prSet phldrT="[Text]"/>
      <dgm:spPr/>
      <dgm:t>
        <a:bodyPr/>
        <a:lstStyle/>
        <a:p>
          <a:r>
            <a:rPr lang="fr-BE" dirty="0"/>
            <a:t>Data</a:t>
          </a:r>
        </a:p>
      </dgm:t>
    </dgm:pt>
    <dgm:pt modelId="{68DC7C97-8D1B-45CF-A6D2-DD2C9F365FF1}" type="parTrans" cxnId="{793E8AAA-AB5A-4371-8178-B12D6231E087}">
      <dgm:prSet/>
      <dgm:spPr/>
      <dgm:t>
        <a:bodyPr/>
        <a:lstStyle/>
        <a:p>
          <a:endParaRPr lang="fr-BE"/>
        </a:p>
      </dgm:t>
    </dgm:pt>
    <dgm:pt modelId="{6CF526CA-2937-4CB9-9672-48B46E37679F}" type="sibTrans" cxnId="{793E8AAA-AB5A-4371-8178-B12D6231E087}">
      <dgm:prSet/>
      <dgm:spPr/>
      <dgm:t>
        <a:bodyPr/>
        <a:lstStyle/>
        <a:p>
          <a:endParaRPr lang="fr-BE"/>
        </a:p>
      </dgm:t>
    </dgm:pt>
    <dgm:pt modelId="{C5ABBE18-8CF0-4D46-BF67-613397474B62}">
      <dgm:prSet phldrT="[Text]"/>
      <dgm:spPr/>
      <dgm:t>
        <a:bodyPr/>
        <a:lstStyle/>
        <a:p>
          <a:r>
            <a:rPr lang="fr-BE" dirty="0" err="1"/>
            <a:t>Processes</a:t>
          </a:r>
          <a:endParaRPr lang="fr-BE" dirty="0"/>
        </a:p>
      </dgm:t>
    </dgm:pt>
    <dgm:pt modelId="{C38C7912-53DB-46EC-B998-4665ACACAE3A}" type="parTrans" cxnId="{9FE5B522-6D7D-4ACB-BD0D-84EEC30ACD1D}">
      <dgm:prSet/>
      <dgm:spPr/>
      <dgm:t>
        <a:bodyPr/>
        <a:lstStyle/>
        <a:p>
          <a:endParaRPr lang="fr-BE"/>
        </a:p>
      </dgm:t>
    </dgm:pt>
    <dgm:pt modelId="{7CE8BC0D-30C6-406E-8089-7CAE398E31BF}" type="sibTrans" cxnId="{9FE5B522-6D7D-4ACB-BD0D-84EEC30ACD1D}">
      <dgm:prSet/>
      <dgm:spPr/>
      <dgm:t>
        <a:bodyPr/>
        <a:lstStyle/>
        <a:p>
          <a:endParaRPr lang="fr-BE"/>
        </a:p>
      </dgm:t>
    </dgm:pt>
    <dgm:pt modelId="{ED7915AB-6978-4968-8813-EEBBA67725D9}">
      <dgm:prSet phldrT="[Text]"/>
      <dgm:spPr/>
      <dgm:t>
        <a:bodyPr/>
        <a:lstStyle/>
        <a:p>
          <a:r>
            <a:rPr lang="fr-BE" dirty="0" err="1"/>
            <a:t>Technology</a:t>
          </a:r>
          <a:endParaRPr lang="fr-BE" dirty="0"/>
        </a:p>
      </dgm:t>
    </dgm:pt>
    <dgm:pt modelId="{47C27278-0EA4-4CF1-B9C4-976E4E43B2AA}" type="parTrans" cxnId="{5BD67142-A6A1-47BD-B428-5D5329DA91AC}">
      <dgm:prSet/>
      <dgm:spPr/>
      <dgm:t>
        <a:bodyPr/>
        <a:lstStyle/>
        <a:p>
          <a:endParaRPr lang="fr-BE"/>
        </a:p>
      </dgm:t>
    </dgm:pt>
    <dgm:pt modelId="{6DDDC98A-8629-42F6-918A-8716427F8186}" type="sibTrans" cxnId="{5BD67142-A6A1-47BD-B428-5D5329DA91AC}">
      <dgm:prSet/>
      <dgm:spPr/>
      <dgm:t>
        <a:bodyPr/>
        <a:lstStyle/>
        <a:p>
          <a:endParaRPr lang="fr-BE"/>
        </a:p>
      </dgm:t>
    </dgm:pt>
    <dgm:pt modelId="{83F65A89-53BB-4AAD-ACD9-85FF29C0465F}">
      <dgm:prSet phldrT="[Text]"/>
      <dgm:spPr/>
      <dgm:t>
        <a:bodyPr/>
        <a:lstStyle/>
        <a:p>
          <a:r>
            <a:rPr lang="fr-BE" dirty="0"/>
            <a:t>Timing</a:t>
          </a:r>
        </a:p>
      </dgm:t>
    </dgm:pt>
    <dgm:pt modelId="{38242FE7-B3AB-461F-AEA4-64B293210871}" type="parTrans" cxnId="{D1CE02C3-21A3-4EC7-AF32-0B54E9E4452F}">
      <dgm:prSet/>
      <dgm:spPr/>
      <dgm:t>
        <a:bodyPr/>
        <a:lstStyle/>
        <a:p>
          <a:endParaRPr lang="fr-BE"/>
        </a:p>
      </dgm:t>
    </dgm:pt>
    <dgm:pt modelId="{DEF65481-95BE-41FF-B97D-CB4716410BA2}" type="sibTrans" cxnId="{D1CE02C3-21A3-4EC7-AF32-0B54E9E4452F}">
      <dgm:prSet/>
      <dgm:spPr/>
      <dgm:t>
        <a:bodyPr/>
        <a:lstStyle/>
        <a:p>
          <a:endParaRPr lang="fr-BE"/>
        </a:p>
      </dgm:t>
    </dgm:pt>
    <dgm:pt modelId="{C50641DF-D68B-43BB-918F-89E414C09073}">
      <dgm:prSet phldrT="[Text]"/>
      <dgm:spPr/>
      <dgm:t>
        <a:bodyPr/>
        <a:lstStyle/>
        <a:p>
          <a:r>
            <a:rPr lang="fr-BE" dirty="0" err="1"/>
            <a:t>Cost</a:t>
          </a:r>
          <a:endParaRPr lang="fr-BE" dirty="0"/>
        </a:p>
      </dgm:t>
    </dgm:pt>
    <dgm:pt modelId="{39B4232D-6CF0-41E1-8775-EE65DCDAB80F}" type="parTrans" cxnId="{0EA34F61-D513-4EFB-8BD5-20596EAD7B3D}">
      <dgm:prSet/>
      <dgm:spPr/>
      <dgm:t>
        <a:bodyPr/>
        <a:lstStyle/>
        <a:p>
          <a:endParaRPr lang="fr-BE"/>
        </a:p>
      </dgm:t>
    </dgm:pt>
    <dgm:pt modelId="{2ADC2095-1BF9-4DCF-816D-A770EE9EE7D7}" type="sibTrans" cxnId="{0EA34F61-D513-4EFB-8BD5-20596EAD7B3D}">
      <dgm:prSet/>
      <dgm:spPr/>
      <dgm:t>
        <a:bodyPr/>
        <a:lstStyle/>
        <a:p>
          <a:endParaRPr lang="fr-BE"/>
        </a:p>
      </dgm:t>
    </dgm:pt>
    <dgm:pt modelId="{0659ADAA-BF4D-4ACD-B2BB-0E54BDE38C10}">
      <dgm:prSet phldrT="[Text]"/>
      <dgm:spPr/>
      <dgm:t>
        <a:bodyPr/>
        <a:lstStyle/>
        <a:p>
          <a:r>
            <a:rPr lang="fr-BE" dirty="0"/>
            <a:t>Multi-stakeholders</a:t>
          </a:r>
        </a:p>
      </dgm:t>
    </dgm:pt>
    <dgm:pt modelId="{D372395B-496D-45AA-98D3-E6BE4622C8F6}" type="parTrans" cxnId="{1C27D416-D45E-4D49-AB88-A3855295E6AC}">
      <dgm:prSet/>
      <dgm:spPr/>
      <dgm:t>
        <a:bodyPr/>
        <a:lstStyle/>
        <a:p>
          <a:endParaRPr lang="fr-BE"/>
        </a:p>
      </dgm:t>
    </dgm:pt>
    <dgm:pt modelId="{D90C8F6C-4654-4211-9D71-206EC5923625}" type="sibTrans" cxnId="{1C27D416-D45E-4D49-AB88-A3855295E6AC}">
      <dgm:prSet/>
      <dgm:spPr/>
      <dgm:t>
        <a:bodyPr/>
        <a:lstStyle/>
        <a:p>
          <a:endParaRPr lang="fr-BE"/>
        </a:p>
      </dgm:t>
    </dgm:pt>
    <dgm:pt modelId="{DAECBEAB-98BF-433C-BAC6-A03550720A59}" type="pres">
      <dgm:prSet presAssocID="{17ADD7AB-4F0B-481A-B439-F90EE5BE8A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CA67D92-8358-4045-8231-FCF9FB273481}" type="pres">
      <dgm:prSet presAssocID="{FB69ED57-C6B3-460B-9ED5-1FD62FEAA5D9}" presName="Parent" presStyleLbl="node0" presStyleIdx="0" presStyleCnt="1">
        <dgm:presLayoutVars>
          <dgm:chMax val="6"/>
          <dgm:chPref val="6"/>
        </dgm:presLayoutVars>
      </dgm:prSet>
      <dgm:spPr/>
    </dgm:pt>
    <dgm:pt modelId="{17421F9E-5D5D-4103-8912-50D241ACDF0E}" type="pres">
      <dgm:prSet presAssocID="{1CADBB4E-654D-457F-BC31-C7416199A909}" presName="Accent1" presStyleCnt="0"/>
      <dgm:spPr/>
    </dgm:pt>
    <dgm:pt modelId="{4E26CA0D-99F8-46E1-A7DC-9B562D0D48C5}" type="pres">
      <dgm:prSet presAssocID="{1CADBB4E-654D-457F-BC31-C7416199A909}" presName="Accent" presStyleLbl="bgShp" presStyleIdx="0" presStyleCnt="6"/>
      <dgm:spPr/>
    </dgm:pt>
    <dgm:pt modelId="{5F52F0F1-0777-4071-88A6-48CF31757473}" type="pres">
      <dgm:prSet presAssocID="{1CADBB4E-654D-457F-BC31-C7416199A90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4C7A8E5-9496-41F4-8EC1-ECC00BBA46FF}" type="pres">
      <dgm:prSet presAssocID="{C5ABBE18-8CF0-4D46-BF67-613397474B62}" presName="Accent2" presStyleCnt="0"/>
      <dgm:spPr/>
    </dgm:pt>
    <dgm:pt modelId="{02204495-6A21-4945-941B-C1BD6BE1B3EF}" type="pres">
      <dgm:prSet presAssocID="{C5ABBE18-8CF0-4D46-BF67-613397474B62}" presName="Accent" presStyleLbl="bgShp" presStyleIdx="1" presStyleCnt="6"/>
      <dgm:spPr/>
    </dgm:pt>
    <dgm:pt modelId="{31AF05C5-2C06-4647-9339-7C25891FCF83}" type="pres">
      <dgm:prSet presAssocID="{C5ABBE18-8CF0-4D46-BF67-613397474B6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6432E82-689E-4E4A-97EF-41625F5193A8}" type="pres">
      <dgm:prSet presAssocID="{ED7915AB-6978-4968-8813-EEBBA67725D9}" presName="Accent3" presStyleCnt="0"/>
      <dgm:spPr/>
    </dgm:pt>
    <dgm:pt modelId="{E3F0ECD5-B1E5-4180-846F-0CEFB54E44DC}" type="pres">
      <dgm:prSet presAssocID="{ED7915AB-6978-4968-8813-EEBBA67725D9}" presName="Accent" presStyleLbl="bgShp" presStyleIdx="2" presStyleCnt="6"/>
      <dgm:spPr/>
    </dgm:pt>
    <dgm:pt modelId="{206AB352-2EE3-4258-835B-A863351589AC}" type="pres">
      <dgm:prSet presAssocID="{ED7915AB-6978-4968-8813-EEBBA67725D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840F9A2-F6C1-4FDB-9CBE-70F9A9B1C18A}" type="pres">
      <dgm:prSet presAssocID="{83F65A89-53BB-4AAD-ACD9-85FF29C0465F}" presName="Accent4" presStyleCnt="0"/>
      <dgm:spPr/>
    </dgm:pt>
    <dgm:pt modelId="{E291180B-B0CB-4826-B3DC-1EDACFE8138E}" type="pres">
      <dgm:prSet presAssocID="{83F65A89-53BB-4AAD-ACD9-85FF29C0465F}" presName="Accent" presStyleLbl="bgShp" presStyleIdx="3" presStyleCnt="6"/>
      <dgm:spPr/>
    </dgm:pt>
    <dgm:pt modelId="{6DAEC537-B94E-4804-92BC-BAB83376A7CD}" type="pres">
      <dgm:prSet presAssocID="{83F65A89-53BB-4AAD-ACD9-85FF29C0465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A1F4B5B-AE4C-4FDE-ABC5-001354D75924}" type="pres">
      <dgm:prSet presAssocID="{C50641DF-D68B-43BB-918F-89E414C09073}" presName="Accent5" presStyleCnt="0"/>
      <dgm:spPr/>
    </dgm:pt>
    <dgm:pt modelId="{8014E2A6-5763-40A9-8461-D91D46246D81}" type="pres">
      <dgm:prSet presAssocID="{C50641DF-D68B-43BB-918F-89E414C09073}" presName="Accent" presStyleLbl="bgShp" presStyleIdx="4" presStyleCnt="6"/>
      <dgm:spPr/>
    </dgm:pt>
    <dgm:pt modelId="{D6273C77-1753-4A4A-86AE-3EDEDD713AAD}" type="pres">
      <dgm:prSet presAssocID="{C50641DF-D68B-43BB-918F-89E414C0907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5120707-238D-4159-871A-825B2A327A4C}" type="pres">
      <dgm:prSet presAssocID="{0659ADAA-BF4D-4ACD-B2BB-0E54BDE38C10}" presName="Accent6" presStyleCnt="0"/>
      <dgm:spPr/>
    </dgm:pt>
    <dgm:pt modelId="{44E0DDCC-39BC-4E75-8436-EB54ADE7ED4E}" type="pres">
      <dgm:prSet presAssocID="{0659ADAA-BF4D-4ACD-B2BB-0E54BDE38C10}" presName="Accent" presStyleLbl="bgShp" presStyleIdx="5" presStyleCnt="6"/>
      <dgm:spPr/>
    </dgm:pt>
    <dgm:pt modelId="{F776C6BA-F1B0-403A-9A71-2054E71E3E1E}" type="pres">
      <dgm:prSet presAssocID="{0659ADAA-BF4D-4ACD-B2BB-0E54BDE38C1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F910501-3092-4EA8-9DB1-E864D55D0102}" type="presOf" srcId="{C5ABBE18-8CF0-4D46-BF67-613397474B62}" destId="{31AF05C5-2C06-4647-9339-7C25891FCF83}" srcOrd="0" destOrd="0" presId="urn:microsoft.com/office/officeart/2011/layout/HexagonRadial"/>
    <dgm:cxn modelId="{FADD0412-D147-4F23-968C-A92C2235DE49}" type="presOf" srcId="{FB69ED57-C6B3-460B-9ED5-1FD62FEAA5D9}" destId="{2CA67D92-8358-4045-8231-FCF9FB273481}" srcOrd="0" destOrd="0" presId="urn:microsoft.com/office/officeart/2011/layout/HexagonRadial"/>
    <dgm:cxn modelId="{1C27D416-D45E-4D49-AB88-A3855295E6AC}" srcId="{FB69ED57-C6B3-460B-9ED5-1FD62FEAA5D9}" destId="{0659ADAA-BF4D-4ACD-B2BB-0E54BDE38C10}" srcOrd="5" destOrd="0" parTransId="{D372395B-496D-45AA-98D3-E6BE4622C8F6}" sibTransId="{D90C8F6C-4654-4211-9D71-206EC5923625}"/>
    <dgm:cxn modelId="{9FE5B522-6D7D-4ACB-BD0D-84EEC30ACD1D}" srcId="{FB69ED57-C6B3-460B-9ED5-1FD62FEAA5D9}" destId="{C5ABBE18-8CF0-4D46-BF67-613397474B62}" srcOrd="1" destOrd="0" parTransId="{C38C7912-53DB-46EC-B998-4665ACACAE3A}" sibTransId="{7CE8BC0D-30C6-406E-8089-7CAE398E31BF}"/>
    <dgm:cxn modelId="{B63B7629-8AC2-46C9-BC50-2FFD29C135EE}" type="presOf" srcId="{83F65A89-53BB-4AAD-ACD9-85FF29C0465F}" destId="{6DAEC537-B94E-4804-92BC-BAB83376A7CD}" srcOrd="0" destOrd="0" presId="urn:microsoft.com/office/officeart/2011/layout/HexagonRadial"/>
    <dgm:cxn modelId="{0EA34F61-D513-4EFB-8BD5-20596EAD7B3D}" srcId="{FB69ED57-C6B3-460B-9ED5-1FD62FEAA5D9}" destId="{C50641DF-D68B-43BB-918F-89E414C09073}" srcOrd="4" destOrd="0" parTransId="{39B4232D-6CF0-41E1-8775-EE65DCDAB80F}" sibTransId="{2ADC2095-1BF9-4DCF-816D-A770EE9EE7D7}"/>
    <dgm:cxn modelId="{5BD67142-A6A1-47BD-B428-5D5329DA91AC}" srcId="{FB69ED57-C6B3-460B-9ED5-1FD62FEAA5D9}" destId="{ED7915AB-6978-4968-8813-EEBBA67725D9}" srcOrd="2" destOrd="0" parTransId="{47C27278-0EA4-4CF1-B9C4-976E4E43B2AA}" sibTransId="{6DDDC98A-8629-42F6-918A-8716427F8186}"/>
    <dgm:cxn modelId="{D61B457B-6B22-4663-BD8F-F62F0D42DF1E}" type="presOf" srcId="{ED7915AB-6978-4968-8813-EEBBA67725D9}" destId="{206AB352-2EE3-4258-835B-A863351589AC}" srcOrd="0" destOrd="0" presId="urn:microsoft.com/office/officeart/2011/layout/HexagonRadial"/>
    <dgm:cxn modelId="{BCE0B78A-4207-4546-B186-47D4977DB0CD}" type="presOf" srcId="{C50641DF-D68B-43BB-918F-89E414C09073}" destId="{D6273C77-1753-4A4A-86AE-3EDEDD713AAD}" srcOrd="0" destOrd="0" presId="urn:microsoft.com/office/officeart/2011/layout/HexagonRadial"/>
    <dgm:cxn modelId="{793E8AAA-AB5A-4371-8178-B12D6231E087}" srcId="{FB69ED57-C6B3-460B-9ED5-1FD62FEAA5D9}" destId="{1CADBB4E-654D-457F-BC31-C7416199A909}" srcOrd="0" destOrd="0" parTransId="{68DC7C97-8D1B-45CF-A6D2-DD2C9F365FF1}" sibTransId="{6CF526CA-2937-4CB9-9672-48B46E37679F}"/>
    <dgm:cxn modelId="{75B460B0-BB74-4960-8E9F-47A8B32DBC38}" type="presOf" srcId="{0659ADAA-BF4D-4ACD-B2BB-0E54BDE38C10}" destId="{F776C6BA-F1B0-403A-9A71-2054E71E3E1E}" srcOrd="0" destOrd="0" presId="urn:microsoft.com/office/officeart/2011/layout/HexagonRadial"/>
    <dgm:cxn modelId="{D1CE02C3-21A3-4EC7-AF32-0B54E9E4452F}" srcId="{FB69ED57-C6B3-460B-9ED5-1FD62FEAA5D9}" destId="{83F65A89-53BB-4AAD-ACD9-85FF29C0465F}" srcOrd="3" destOrd="0" parTransId="{38242FE7-B3AB-461F-AEA4-64B293210871}" sibTransId="{DEF65481-95BE-41FF-B97D-CB4716410BA2}"/>
    <dgm:cxn modelId="{69BF6FC5-342F-489D-BDEE-A8BFAF7B8E29}" srcId="{17ADD7AB-4F0B-481A-B439-F90EE5BE8A52}" destId="{FB69ED57-C6B3-460B-9ED5-1FD62FEAA5D9}" srcOrd="0" destOrd="0" parTransId="{B62D62E6-0E6C-4A2A-B301-606928DE76ED}" sibTransId="{2644FD7D-3C23-4C90-83C7-60D836B5DA74}"/>
    <dgm:cxn modelId="{114D40CF-F9E5-468A-8F4E-52F723000832}" type="presOf" srcId="{17ADD7AB-4F0B-481A-B439-F90EE5BE8A52}" destId="{DAECBEAB-98BF-433C-BAC6-A03550720A59}" srcOrd="0" destOrd="0" presId="urn:microsoft.com/office/officeart/2011/layout/HexagonRadial"/>
    <dgm:cxn modelId="{92F78ADF-509E-4D27-A221-B9F69E2550EA}" type="presOf" srcId="{1CADBB4E-654D-457F-BC31-C7416199A909}" destId="{5F52F0F1-0777-4071-88A6-48CF31757473}" srcOrd="0" destOrd="0" presId="urn:microsoft.com/office/officeart/2011/layout/HexagonRadial"/>
    <dgm:cxn modelId="{15833CCA-2C41-46E7-BAD4-B22041726DD9}" type="presParOf" srcId="{DAECBEAB-98BF-433C-BAC6-A03550720A59}" destId="{2CA67D92-8358-4045-8231-FCF9FB273481}" srcOrd="0" destOrd="0" presId="urn:microsoft.com/office/officeart/2011/layout/HexagonRadial"/>
    <dgm:cxn modelId="{ADAAA068-EAF1-4A6F-821A-C37095913420}" type="presParOf" srcId="{DAECBEAB-98BF-433C-BAC6-A03550720A59}" destId="{17421F9E-5D5D-4103-8912-50D241ACDF0E}" srcOrd="1" destOrd="0" presId="urn:microsoft.com/office/officeart/2011/layout/HexagonRadial"/>
    <dgm:cxn modelId="{269C92C1-CA3B-4AF3-96B1-7703063AA55A}" type="presParOf" srcId="{17421F9E-5D5D-4103-8912-50D241ACDF0E}" destId="{4E26CA0D-99F8-46E1-A7DC-9B562D0D48C5}" srcOrd="0" destOrd="0" presId="urn:microsoft.com/office/officeart/2011/layout/HexagonRadial"/>
    <dgm:cxn modelId="{B7DF34C3-2791-4DC3-875E-9AAEBC45183D}" type="presParOf" srcId="{DAECBEAB-98BF-433C-BAC6-A03550720A59}" destId="{5F52F0F1-0777-4071-88A6-48CF31757473}" srcOrd="2" destOrd="0" presId="urn:microsoft.com/office/officeart/2011/layout/HexagonRadial"/>
    <dgm:cxn modelId="{15D2E07F-0DBD-4E9A-994B-0728AFFEC5F9}" type="presParOf" srcId="{DAECBEAB-98BF-433C-BAC6-A03550720A59}" destId="{34C7A8E5-9496-41F4-8EC1-ECC00BBA46FF}" srcOrd="3" destOrd="0" presId="urn:microsoft.com/office/officeart/2011/layout/HexagonRadial"/>
    <dgm:cxn modelId="{37723957-9E37-4A2D-B6F5-AC48C568E928}" type="presParOf" srcId="{34C7A8E5-9496-41F4-8EC1-ECC00BBA46FF}" destId="{02204495-6A21-4945-941B-C1BD6BE1B3EF}" srcOrd="0" destOrd="0" presId="urn:microsoft.com/office/officeart/2011/layout/HexagonRadial"/>
    <dgm:cxn modelId="{DD476AED-A65B-42E3-9287-6FCB28920C1D}" type="presParOf" srcId="{DAECBEAB-98BF-433C-BAC6-A03550720A59}" destId="{31AF05C5-2C06-4647-9339-7C25891FCF83}" srcOrd="4" destOrd="0" presId="urn:microsoft.com/office/officeart/2011/layout/HexagonRadial"/>
    <dgm:cxn modelId="{AC419237-7638-40BD-BAB8-E66773EBDA7E}" type="presParOf" srcId="{DAECBEAB-98BF-433C-BAC6-A03550720A59}" destId="{E6432E82-689E-4E4A-97EF-41625F5193A8}" srcOrd="5" destOrd="0" presId="urn:microsoft.com/office/officeart/2011/layout/HexagonRadial"/>
    <dgm:cxn modelId="{6A16EA3C-4897-47DD-A3CC-F09353E15CFA}" type="presParOf" srcId="{E6432E82-689E-4E4A-97EF-41625F5193A8}" destId="{E3F0ECD5-B1E5-4180-846F-0CEFB54E44DC}" srcOrd="0" destOrd="0" presId="urn:microsoft.com/office/officeart/2011/layout/HexagonRadial"/>
    <dgm:cxn modelId="{96DA9118-F952-49EB-899D-8A175AE69727}" type="presParOf" srcId="{DAECBEAB-98BF-433C-BAC6-A03550720A59}" destId="{206AB352-2EE3-4258-835B-A863351589AC}" srcOrd="6" destOrd="0" presId="urn:microsoft.com/office/officeart/2011/layout/HexagonRadial"/>
    <dgm:cxn modelId="{F1CF5BC3-28F7-401F-B8E1-59E43A5C11C7}" type="presParOf" srcId="{DAECBEAB-98BF-433C-BAC6-A03550720A59}" destId="{D840F9A2-F6C1-4FDB-9CBE-70F9A9B1C18A}" srcOrd="7" destOrd="0" presId="urn:microsoft.com/office/officeart/2011/layout/HexagonRadial"/>
    <dgm:cxn modelId="{D7DD46A9-A0C0-4740-9DB8-E39BBD3868F4}" type="presParOf" srcId="{D840F9A2-F6C1-4FDB-9CBE-70F9A9B1C18A}" destId="{E291180B-B0CB-4826-B3DC-1EDACFE8138E}" srcOrd="0" destOrd="0" presId="urn:microsoft.com/office/officeart/2011/layout/HexagonRadial"/>
    <dgm:cxn modelId="{FB3DBA3B-2ABD-43ED-824B-BBF1B6D8C0D9}" type="presParOf" srcId="{DAECBEAB-98BF-433C-BAC6-A03550720A59}" destId="{6DAEC537-B94E-4804-92BC-BAB83376A7CD}" srcOrd="8" destOrd="0" presId="urn:microsoft.com/office/officeart/2011/layout/HexagonRadial"/>
    <dgm:cxn modelId="{1CC4EE2F-1036-491B-AD2D-CF51418E400B}" type="presParOf" srcId="{DAECBEAB-98BF-433C-BAC6-A03550720A59}" destId="{BA1F4B5B-AE4C-4FDE-ABC5-001354D75924}" srcOrd="9" destOrd="0" presId="urn:microsoft.com/office/officeart/2011/layout/HexagonRadial"/>
    <dgm:cxn modelId="{195CBA9F-7EA1-4A17-86A0-FF3582F3797E}" type="presParOf" srcId="{BA1F4B5B-AE4C-4FDE-ABC5-001354D75924}" destId="{8014E2A6-5763-40A9-8461-D91D46246D81}" srcOrd="0" destOrd="0" presId="urn:microsoft.com/office/officeart/2011/layout/HexagonRadial"/>
    <dgm:cxn modelId="{FE186A05-BA50-44C7-9AA5-691F32350110}" type="presParOf" srcId="{DAECBEAB-98BF-433C-BAC6-A03550720A59}" destId="{D6273C77-1753-4A4A-86AE-3EDEDD713AAD}" srcOrd="10" destOrd="0" presId="urn:microsoft.com/office/officeart/2011/layout/HexagonRadial"/>
    <dgm:cxn modelId="{287EF531-1999-417B-B48C-F1C8E3F701AD}" type="presParOf" srcId="{DAECBEAB-98BF-433C-BAC6-A03550720A59}" destId="{75120707-238D-4159-871A-825B2A327A4C}" srcOrd="11" destOrd="0" presId="urn:microsoft.com/office/officeart/2011/layout/HexagonRadial"/>
    <dgm:cxn modelId="{5DBBE05A-CD82-4099-AA78-9A4727EB1FBF}" type="presParOf" srcId="{75120707-238D-4159-871A-825B2A327A4C}" destId="{44E0DDCC-39BC-4E75-8436-EB54ADE7ED4E}" srcOrd="0" destOrd="0" presId="urn:microsoft.com/office/officeart/2011/layout/HexagonRadial"/>
    <dgm:cxn modelId="{EF1E7973-063C-40EB-BB58-2E81FAC59381}" type="presParOf" srcId="{DAECBEAB-98BF-433C-BAC6-A03550720A59}" destId="{F776C6BA-F1B0-403A-9A71-2054E71E3E1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F881C-0FBD-484D-B5A9-7CBE12658C0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3583023-FBDB-4DD9-AC6B-6219B728EE4E}">
      <dgm:prSet phldrT="[Text]"/>
      <dgm:spPr/>
      <dgm:t>
        <a:bodyPr/>
        <a:lstStyle/>
        <a:p>
          <a:r>
            <a:rPr lang="fr-BE" dirty="0" err="1"/>
            <a:t>Excom</a:t>
          </a:r>
          <a:r>
            <a:rPr lang="fr-BE" dirty="0"/>
            <a:t>/</a:t>
          </a:r>
          <a:r>
            <a:rPr lang="fr-BE" dirty="0" err="1"/>
            <a:t>Board</a:t>
          </a:r>
          <a:endParaRPr lang="fr-BE" dirty="0"/>
        </a:p>
      </dgm:t>
    </dgm:pt>
    <dgm:pt modelId="{C2EEDE6D-F6CF-423E-884F-1D33531E12B0}" type="parTrans" cxnId="{8F7CB326-C4B0-4CF7-8DA7-A163079EA976}">
      <dgm:prSet/>
      <dgm:spPr/>
      <dgm:t>
        <a:bodyPr/>
        <a:lstStyle/>
        <a:p>
          <a:endParaRPr lang="fr-BE"/>
        </a:p>
      </dgm:t>
    </dgm:pt>
    <dgm:pt modelId="{A03A1B10-B612-4E33-B378-49028B00C0D8}" type="sibTrans" cxnId="{8F7CB326-C4B0-4CF7-8DA7-A163079EA976}">
      <dgm:prSet/>
      <dgm:spPr/>
      <dgm:t>
        <a:bodyPr/>
        <a:lstStyle/>
        <a:p>
          <a:endParaRPr lang="fr-BE"/>
        </a:p>
      </dgm:t>
    </dgm:pt>
    <dgm:pt modelId="{CBF6DCEC-4003-4DAD-848B-B754CE91F8D8}">
      <dgm:prSet phldrT="[Text]"/>
      <dgm:spPr/>
      <dgm:t>
        <a:bodyPr/>
        <a:lstStyle/>
        <a:p>
          <a:r>
            <a:rPr lang="fr-BE" dirty="0"/>
            <a:t>Talent</a:t>
          </a:r>
        </a:p>
      </dgm:t>
    </dgm:pt>
    <dgm:pt modelId="{14E2E400-0F10-4195-9733-3A38A3786F4C}" type="parTrans" cxnId="{F4649ADA-EF2B-4255-B110-B23371C8B08C}">
      <dgm:prSet/>
      <dgm:spPr/>
      <dgm:t>
        <a:bodyPr/>
        <a:lstStyle/>
        <a:p>
          <a:endParaRPr lang="fr-BE"/>
        </a:p>
      </dgm:t>
    </dgm:pt>
    <dgm:pt modelId="{CB5309FE-0D4C-45B6-A852-33D6688D3455}" type="sibTrans" cxnId="{F4649ADA-EF2B-4255-B110-B23371C8B08C}">
      <dgm:prSet/>
      <dgm:spPr/>
      <dgm:t>
        <a:bodyPr/>
        <a:lstStyle/>
        <a:p>
          <a:endParaRPr lang="fr-BE"/>
        </a:p>
      </dgm:t>
    </dgm:pt>
    <dgm:pt modelId="{35B88A0D-CFC9-4903-9CEB-14B1F30F1521}">
      <dgm:prSet phldrT="[Text]"/>
      <dgm:spPr/>
      <dgm:t>
        <a:bodyPr/>
        <a:lstStyle/>
        <a:p>
          <a:r>
            <a:rPr lang="fr-BE" dirty="0"/>
            <a:t>Legal</a:t>
          </a:r>
        </a:p>
      </dgm:t>
    </dgm:pt>
    <dgm:pt modelId="{E11AB6A1-BFD6-465B-8D6C-B396D238CAB1}" type="parTrans" cxnId="{8634C184-F194-480A-AE3C-EED6E178FC41}">
      <dgm:prSet/>
      <dgm:spPr/>
      <dgm:t>
        <a:bodyPr/>
        <a:lstStyle/>
        <a:p>
          <a:endParaRPr lang="fr-BE"/>
        </a:p>
      </dgm:t>
    </dgm:pt>
    <dgm:pt modelId="{1D4C8275-226B-49C2-9748-C473E6E24BE4}" type="sibTrans" cxnId="{8634C184-F194-480A-AE3C-EED6E178FC41}">
      <dgm:prSet/>
      <dgm:spPr/>
      <dgm:t>
        <a:bodyPr/>
        <a:lstStyle/>
        <a:p>
          <a:endParaRPr lang="fr-BE"/>
        </a:p>
      </dgm:t>
    </dgm:pt>
    <dgm:pt modelId="{91A2BA29-39FB-49FA-88F1-561029EEC8E7}">
      <dgm:prSet phldrT="[Text]"/>
      <dgm:spPr/>
      <dgm:t>
        <a:bodyPr/>
        <a:lstStyle/>
        <a:p>
          <a:r>
            <a:rPr lang="fr-BE" dirty="0"/>
            <a:t>Tax Team</a:t>
          </a:r>
        </a:p>
      </dgm:t>
    </dgm:pt>
    <dgm:pt modelId="{E25BE5C6-F663-4CA4-8A11-E89752B36B5C}" type="parTrans" cxnId="{42E44C74-FF01-4990-B0EC-9128C82FC33D}">
      <dgm:prSet/>
      <dgm:spPr/>
      <dgm:t>
        <a:bodyPr/>
        <a:lstStyle/>
        <a:p>
          <a:endParaRPr lang="fr-BE"/>
        </a:p>
      </dgm:t>
    </dgm:pt>
    <dgm:pt modelId="{BB5BA734-8E0C-4CC7-8BD2-EFD7E61E3FA9}" type="sibTrans" cxnId="{42E44C74-FF01-4990-B0EC-9128C82FC33D}">
      <dgm:prSet/>
      <dgm:spPr/>
      <dgm:t>
        <a:bodyPr/>
        <a:lstStyle/>
        <a:p>
          <a:endParaRPr lang="fr-BE"/>
        </a:p>
      </dgm:t>
    </dgm:pt>
    <dgm:pt modelId="{3DD0B4A8-A9E6-4F61-8D94-E9DCF9AB391C}">
      <dgm:prSet phldrT="[Text]"/>
      <dgm:spPr/>
      <dgm:t>
        <a:bodyPr/>
        <a:lstStyle/>
        <a:p>
          <a:r>
            <a:rPr lang="fr-BE" dirty="0"/>
            <a:t>FP&amp;A</a:t>
          </a:r>
        </a:p>
      </dgm:t>
    </dgm:pt>
    <dgm:pt modelId="{E2F0A682-0954-46E4-97A1-C33AC22D141C}" type="parTrans" cxnId="{A1DE457B-061B-46CC-81A1-F0C8EFD6B94D}">
      <dgm:prSet/>
      <dgm:spPr/>
      <dgm:t>
        <a:bodyPr/>
        <a:lstStyle/>
        <a:p>
          <a:endParaRPr lang="fr-BE"/>
        </a:p>
      </dgm:t>
    </dgm:pt>
    <dgm:pt modelId="{BD94D1BF-850F-47A9-9630-702B881FA060}" type="sibTrans" cxnId="{A1DE457B-061B-46CC-81A1-F0C8EFD6B94D}">
      <dgm:prSet/>
      <dgm:spPr/>
      <dgm:t>
        <a:bodyPr/>
        <a:lstStyle/>
        <a:p>
          <a:endParaRPr lang="fr-BE"/>
        </a:p>
      </dgm:t>
    </dgm:pt>
    <dgm:pt modelId="{0B516ED3-BA7D-4731-9A57-00F5733D7BB9}">
      <dgm:prSet phldrT="[Text]"/>
      <dgm:spPr/>
      <dgm:t>
        <a:bodyPr/>
        <a:lstStyle/>
        <a:p>
          <a:r>
            <a:rPr lang="fr-BE" dirty="0"/>
            <a:t>Accounting</a:t>
          </a:r>
        </a:p>
      </dgm:t>
    </dgm:pt>
    <dgm:pt modelId="{4FD9E3A8-DA70-4D88-A7E9-6713B396B53E}" type="parTrans" cxnId="{16A5EB25-93BA-4D31-B09D-791AB875DDA1}">
      <dgm:prSet/>
      <dgm:spPr/>
      <dgm:t>
        <a:bodyPr/>
        <a:lstStyle/>
        <a:p>
          <a:endParaRPr lang="fr-BE"/>
        </a:p>
      </dgm:t>
    </dgm:pt>
    <dgm:pt modelId="{0AF76A66-E64B-4CD6-AA38-77F0F5941DC0}" type="sibTrans" cxnId="{16A5EB25-93BA-4D31-B09D-791AB875DDA1}">
      <dgm:prSet/>
      <dgm:spPr/>
      <dgm:t>
        <a:bodyPr/>
        <a:lstStyle/>
        <a:p>
          <a:endParaRPr lang="fr-BE"/>
        </a:p>
      </dgm:t>
    </dgm:pt>
    <dgm:pt modelId="{61F38129-F816-4DC2-9B9F-5672395B069B}">
      <dgm:prSet phldrT="[Text]"/>
      <dgm:spPr/>
      <dgm:t>
        <a:bodyPr/>
        <a:lstStyle/>
        <a:p>
          <a:r>
            <a:rPr lang="fr-BE" dirty="0"/>
            <a:t>IFRS conso</a:t>
          </a:r>
        </a:p>
      </dgm:t>
    </dgm:pt>
    <dgm:pt modelId="{1C1E7091-3D49-43ED-BC80-8419DCE46A09}" type="parTrans" cxnId="{8EA156EC-3B46-4FAD-AEF1-263C868574C3}">
      <dgm:prSet/>
      <dgm:spPr/>
      <dgm:t>
        <a:bodyPr/>
        <a:lstStyle/>
        <a:p>
          <a:endParaRPr lang="fr-BE"/>
        </a:p>
      </dgm:t>
    </dgm:pt>
    <dgm:pt modelId="{01359B01-B293-4223-B9A7-AE830F126505}" type="sibTrans" cxnId="{8EA156EC-3B46-4FAD-AEF1-263C868574C3}">
      <dgm:prSet/>
      <dgm:spPr/>
      <dgm:t>
        <a:bodyPr/>
        <a:lstStyle/>
        <a:p>
          <a:endParaRPr lang="fr-BE"/>
        </a:p>
      </dgm:t>
    </dgm:pt>
    <dgm:pt modelId="{04574F67-CB56-495E-A3E2-EC28DB90ED9B}">
      <dgm:prSet phldrT="[Text]"/>
      <dgm:spPr/>
      <dgm:t>
        <a:bodyPr/>
        <a:lstStyle/>
        <a:p>
          <a:r>
            <a:rPr lang="fr-BE" dirty="0"/>
            <a:t>IT</a:t>
          </a:r>
        </a:p>
      </dgm:t>
    </dgm:pt>
    <dgm:pt modelId="{DD8C9AE9-0BAB-4825-A553-E7DCAB520CAE}" type="parTrans" cxnId="{955B0BDE-7C44-406E-BD77-9A513BC9A9F0}">
      <dgm:prSet/>
      <dgm:spPr/>
      <dgm:t>
        <a:bodyPr/>
        <a:lstStyle/>
        <a:p>
          <a:endParaRPr lang="fr-BE"/>
        </a:p>
      </dgm:t>
    </dgm:pt>
    <dgm:pt modelId="{5F02D803-06C6-4DA9-98D3-F26C3A33FC43}" type="sibTrans" cxnId="{955B0BDE-7C44-406E-BD77-9A513BC9A9F0}">
      <dgm:prSet/>
      <dgm:spPr/>
      <dgm:t>
        <a:bodyPr/>
        <a:lstStyle/>
        <a:p>
          <a:endParaRPr lang="fr-BE"/>
        </a:p>
      </dgm:t>
    </dgm:pt>
    <dgm:pt modelId="{26118E69-1D2A-45ED-B1B8-6A228C97BDDD}" type="pres">
      <dgm:prSet presAssocID="{1CAF881C-0FBD-484D-B5A9-7CBE12658C0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1DD6767-A6E9-4D58-AF0D-D2C5CA16D0B3}" type="pres">
      <dgm:prSet presAssocID="{1CAF881C-0FBD-484D-B5A9-7CBE12658C07}" presName="dummyMaxCanvas" presStyleCnt="0"/>
      <dgm:spPr/>
    </dgm:pt>
    <dgm:pt modelId="{C256C1FC-7494-4857-B6CC-D07DB340056D}" type="pres">
      <dgm:prSet presAssocID="{1CAF881C-0FBD-484D-B5A9-7CBE12658C07}" presName="parentComposite" presStyleCnt="0"/>
      <dgm:spPr/>
    </dgm:pt>
    <dgm:pt modelId="{12FD3E70-AA96-4E72-A43C-F597F1CED38A}" type="pres">
      <dgm:prSet presAssocID="{1CAF881C-0FBD-484D-B5A9-7CBE12658C07}" presName="parent1" presStyleLbl="alignAccFollowNode1" presStyleIdx="0" presStyleCnt="4">
        <dgm:presLayoutVars>
          <dgm:chMax val="4"/>
        </dgm:presLayoutVars>
      </dgm:prSet>
      <dgm:spPr/>
    </dgm:pt>
    <dgm:pt modelId="{82B36687-907E-45B9-9428-D61DD5D497A2}" type="pres">
      <dgm:prSet presAssocID="{1CAF881C-0FBD-484D-B5A9-7CBE12658C07}" presName="parent2" presStyleLbl="alignAccFollowNode1" presStyleIdx="1" presStyleCnt="4">
        <dgm:presLayoutVars>
          <dgm:chMax val="4"/>
        </dgm:presLayoutVars>
      </dgm:prSet>
      <dgm:spPr/>
    </dgm:pt>
    <dgm:pt modelId="{4EEF42C2-4F38-42F7-8DAB-E17913D83FDB}" type="pres">
      <dgm:prSet presAssocID="{1CAF881C-0FBD-484D-B5A9-7CBE12658C07}" presName="childrenComposite" presStyleCnt="0"/>
      <dgm:spPr/>
    </dgm:pt>
    <dgm:pt modelId="{A929C4F9-003C-4838-A4A4-6C7BDF3AE470}" type="pres">
      <dgm:prSet presAssocID="{1CAF881C-0FBD-484D-B5A9-7CBE12658C07}" presName="dummyMaxCanvas_ChildArea" presStyleCnt="0"/>
      <dgm:spPr/>
    </dgm:pt>
    <dgm:pt modelId="{ABDC13BE-6060-49FB-8FD4-F4C6868218C4}" type="pres">
      <dgm:prSet presAssocID="{1CAF881C-0FBD-484D-B5A9-7CBE12658C07}" presName="fulcrum" presStyleLbl="alignAccFollowNode1" presStyleIdx="2" presStyleCnt="4"/>
      <dgm:spPr/>
    </dgm:pt>
    <dgm:pt modelId="{E02BD9ED-3EBF-4F2B-B4B7-6048877B46B0}" type="pres">
      <dgm:prSet presAssocID="{1CAF881C-0FBD-484D-B5A9-7CBE12658C07}" presName="balance_33" presStyleLbl="alignAccFollowNode1" presStyleIdx="3" presStyleCnt="4">
        <dgm:presLayoutVars>
          <dgm:bulletEnabled val="1"/>
        </dgm:presLayoutVars>
      </dgm:prSet>
      <dgm:spPr/>
    </dgm:pt>
    <dgm:pt modelId="{47AFCEAE-3F82-47F9-B3F4-CA3E5C0F0B46}" type="pres">
      <dgm:prSet presAssocID="{1CAF881C-0FBD-484D-B5A9-7CBE12658C07}" presName="right_33_1" presStyleLbl="node1" presStyleIdx="0" presStyleCnt="6">
        <dgm:presLayoutVars>
          <dgm:bulletEnabled val="1"/>
        </dgm:presLayoutVars>
      </dgm:prSet>
      <dgm:spPr/>
    </dgm:pt>
    <dgm:pt modelId="{9377E43B-E4AC-41B8-B054-ED4112F9E6B4}" type="pres">
      <dgm:prSet presAssocID="{1CAF881C-0FBD-484D-B5A9-7CBE12658C07}" presName="right_33_2" presStyleLbl="node1" presStyleIdx="1" presStyleCnt="6">
        <dgm:presLayoutVars>
          <dgm:bulletEnabled val="1"/>
        </dgm:presLayoutVars>
      </dgm:prSet>
      <dgm:spPr/>
    </dgm:pt>
    <dgm:pt modelId="{038E311A-CAEA-4FCD-88D4-FC8E75F659B5}" type="pres">
      <dgm:prSet presAssocID="{1CAF881C-0FBD-484D-B5A9-7CBE12658C07}" presName="right_33_3" presStyleLbl="node1" presStyleIdx="2" presStyleCnt="6">
        <dgm:presLayoutVars>
          <dgm:bulletEnabled val="1"/>
        </dgm:presLayoutVars>
      </dgm:prSet>
      <dgm:spPr/>
    </dgm:pt>
    <dgm:pt modelId="{2AA91DED-B2BB-40DE-8A93-9BEBAFE200BD}" type="pres">
      <dgm:prSet presAssocID="{1CAF881C-0FBD-484D-B5A9-7CBE12658C07}" presName="left_33_1" presStyleLbl="node1" presStyleIdx="3" presStyleCnt="6">
        <dgm:presLayoutVars>
          <dgm:bulletEnabled val="1"/>
        </dgm:presLayoutVars>
      </dgm:prSet>
      <dgm:spPr/>
    </dgm:pt>
    <dgm:pt modelId="{0B3E52F5-66F6-4B54-A6F9-FD351AD1D640}" type="pres">
      <dgm:prSet presAssocID="{1CAF881C-0FBD-484D-B5A9-7CBE12658C07}" presName="left_33_2" presStyleLbl="node1" presStyleIdx="4" presStyleCnt="6">
        <dgm:presLayoutVars>
          <dgm:bulletEnabled val="1"/>
        </dgm:presLayoutVars>
      </dgm:prSet>
      <dgm:spPr/>
    </dgm:pt>
    <dgm:pt modelId="{F682018A-5586-4E1E-9347-9FB8F00D2B5F}" type="pres">
      <dgm:prSet presAssocID="{1CAF881C-0FBD-484D-B5A9-7CBE12658C07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C2CC4A07-16E9-4BD7-BE83-794EBD228C46}" type="presOf" srcId="{35B88A0D-CFC9-4903-9CEB-14B1F30F1521}" destId="{0B3E52F5-66F6-4B54-A6F9-FD351AD1D640}" srcOrd="0" destOrd="0" presId="urn:microsoft.com/office/officeart/2005/8/layout/balance1"/>
    <dgm:cxn modelId="{14AD8D09-C137-4D96-849F-B44FA2F62D12}" type="presOf" srcId="{CBF6DCEC-4003-4DAD-848B-B754CE91F8D8}" destId="{2AA91DED-B2BB-40DE-8A93-9BEBAFE200BD}" srcOrd="0" destOrd="0" presId="urn:microsoft.com/office/officeart/2005/8/layout/balance1"/>
    <dgm:cxn modelId="{16A5EB25-93BA-4D31-B09D-791AB875DDA1}" srcId="{91A2BA29-39FB-49FA-88F1-561029EEC8E7}" destId="{0B516ED3-BA7D-4731-9A57-00F5733D7BB9}" srcOrd="1" destOrd="0" parTransId="{4FD9E3A8-DA70-4D88-A7E9-6713B396B53E}" sibTransId="{0AF76A66-E64B-4CD6-AA38-77F0F5941DC0}"/>
    <dgm:cxn modelId="{8F7CB326-C4B0-4CF7-8DA7-A163079EA976}" srcId="{1CAF881C-0FBD-484D-B5A9-7CBE12658C07}" destId="{B3583023-FBDB-4DD9-AC6B-6219B728EE4E}" srcOrd="0" destOrd="0" parTransId="{C2EEDE6D-F6CF-423E-884F-1D33531E12B0}" sibTransId="{A03A1B10-B612-4E33-B378-49028B00C0D8}"/>
    <dgm:cxn modelId="{FBAA0C62-265A-4DCB-828F-DDBCFC24E959}" type="presOf" srcId="{B3583023-FBDB-4DD9-AC6B-6219B728EE4E}" destId="{12FD3E70-AA96-4E72-A43C-F597F1CED38A}" srcOrd="0" destOrd="0" presId="urn:microsoft.com/office/officeart/2005/8/layout/balance1"/>
    <dgm:cxn modelId="{A242754F-21BA-4421-92C2-EE965DE3B8BE}" type="presOf" srcId="{91A2BA29-39FB-49FA-88F1-561029EEC8E7}" destId="{82B36687-907E-45B9-9428-D61DD5D497A2}" srcOrd="0" destOrd="0" presId="urn:microsoft.com/office/officeart/2005/8/layout/balance1"/>
    <dgm:cxn modelId="{42E44C74-FF01-4990-B0EC-9128C82FC33D}" srcId="{1CAF881C-0FBD-484D-B5A9-7CBE12658C07}" destId="{91A2BA29-39FB-49FA-88F1-561029EEC8E7}" srcOrd="1" destOrd="0" parTransId="{E25BE5C6-F663-4CA4-8A11-E89752B36B5C}" sibTransId="{BB5BA734-8E0C-4CC7-8BD2-EFD7E61E3FA9}"/>
    <dgm:cxn modelId="{A1DE457B-061B-46CC-81A1-F0C8EFD6B94D}" srcId="{91A2BA29-39FB-49FA-88F1-561029EEC8E7}" destId="{3DD0B4A8-A9E6-4F61-8D94-E9DCF9AB391C}" srcOrd="0" destOrd="0" parTransId="{E2F0A682-0954-46E4-97A1-C33AC22D141C}" sibTransId="{BD94D1BF-850F-47A9-9630-702B881FA060}"/>
    <dgm:cxn modelId="{8D9A8C84-798D-4E98-96FA-F7650D371F76}" type="presOf" srcId="{3DD0B4A8-A9E6-4F61-8D94-E9DCF9AB391C}" destId="{47AFCEAE-3F82-47F9-B3F4-CA3E5C0F0B46}" srcOrd="0" destOrd="0" presId="urn:microsoft.com/office/officeart/2005/8/layout/balance1"/>
    <dgm:cxn modelId="{8634C184-F194-480A-AE3C-EED6E178FC41}" srcId="{B3583023-FBDB-4DD9-AC6B-6219B728EE4E}" destId="{35B88A0D-CFC9-4903-9CEB-14B1F30F1521}" srcOrd="1" destOrd="0" parTransId="{E11AB6A1-BFD6-465B-8D6C-B396D238CAB1}" sibTransId="{1D4C8275-226B-49C2-9748-C473E6E24BE4}"/>
    <dgm:cxn modelId="{F550B9A0-4962-4CB9-A551-D123AD921802}" type="presOf" srcId="{0B516ED3-BA7D-4731-9A57-00F5733D7BB9}" destId="{9377E43B-E4AC-41B8-B054-ED4112F9E6B4}" srcOrd="0" destOrd="0" presId="urn:microsoft.com/office/officeart/2005/8/layout/balance1"/>
    <dgm:cxn modelId="{B366DAA1-4F3E-4F1F-8BCD-0AB866B592FB}" type="presOf" srcId="{1CAF881C-0FBD-484D-B5A9-7CBE12658C07}" destId="{26118E69-1D2A-45ED-B1B8-6A228C97BDDD}" srcOrd="0" destOrd="0" presId="urn:microsoft.com/office/officeart/2005/8/layout/balance1"/>
    <dgm:cxn modelId="{C617CEBC-FA5F-41BE-BE76-7476D0995965}" type="presOf" srcId="{61F38129-F816-4DC2-9B9F-5672395B069B}" destId="{038E311A-CAEA-4FCD-88D4-FC8E75F659B5}" srcOrd="0" destOrd="0" presId="urn:microsoft.com/office/officeart/2005/8/layout/balance1"/>
    <dgm:cxn modelId="{F4649ADA-EF2B-4255-B110-B23371C8B08C}" srcId="{B3583023-FBDB-4DD9-AC6B-6219B728EE4E}" destId="{CBF6DCEC-4003-4DAD-848B-B754CE91F8D8}" srcOrd="0" destOrd="0" parTransId="{14E2E400-0F10-4195-9733-3A38A3786F4C}" sibTransId="{CB5309FE-0D4C-45B6-A852-33D6688D3455}"/>
    <dgm:cxn modelId="{4721E1DB-3D71-4242-AE20-0AA73D1B0DB7}" type="presOf" srcId="{04574F67-CB56-495E-A3E2-EC28DB90ED9B}" destId="{F682018A-5586-4E1E-9347-9FB8F00D2B5F}" srcOrd="0" destOrd="0" presId="urn:microsoft.com/office/officeart/2005/8/layout/balance1"/>
    <dgm:cxn modelId="{955B0BDE-7C44-406E-BD77-9A513BC9A9F0}" srcId="{B3583023-FBDB-4DD9-AC6B-6219B728EE4E}" destId="{04574F67-CB56-495E-A3E2-EC28DB90ED9B}" srcOrd="2" destOrd="0" parTransId="{DD8C9AE9-0BAB-4825-A553-E7DCAB520CAE}" sibTransId="{5F02D803-06C6-4DA9-98D3-F26C3A33FC43}"/>
    <dgm:cxn modelId="{8EA156EC-3B46-4FAD-AEF1-263C868574C3}" srcId="{91A2BA29-39FB-49FA-88F1-561029EEC8E7}" destId="{61F38129-F816-4DC2-9B9F-5672395B069B}" srcOrd="2" destOrd="0" parTransId="{1C1E7091-3D49-43ED-BC80-8419DCE46A09}" sibTransId="{01359B01-B293-4223-B9A7-AE830F126505}"/>
    <dgm:cxn modelId="{821B0A1F-E1A2-4E3E-8B72-70A3A08C63A3}" type="presParOf" srcId="{26118E69-1D2A-45ED-B1B8-6A228C97BDDD}" destId="{91DD6767-A6E9-4D58-AF0D-D2C5CA16D0B3}" srcOrd="0" destOrd="0" presId="urn:microsoft.com/office/officeart/2005/8/layout/balance1"/>
    <dgm:cxn modelId="{421DF664-8679-4C8B-A10E-15ED06F74187}" type="presParOf" srcId="{26118E69-1D2A-45ED-B1B8-6A228C97BDDD}" destId="{C256C1FC-7494-4857-B6CC-D07DB340056D}" srcOrd="1" destOrd="0" presId="urn:microsoft.com/office/officeart/2005/8/layout/balance1"/>
    <dgm:cxn modelId="{36E24714-8A87-4586-9FFD-7B6821DC9BFD}" type="presParOf" srcId="{C256C1FC-7494-4857-B6CC-D07DB340056D}" destId="{12FD3E70-AA96-4E72-A43C-F597F1CED38A}" srcOrd="0" destOrd="0" presId="urn:microsoft.com/office/officeart/2005/8/layout/balance1"/>
    <dgm:cxn modelId="{4D590624-EBED-4E03-B22B-BDADBBD7143F}" type="presParOf" srcId="{C256C1FC-7494-4857-B6CC-D07DB340056D}" destId="{82B36687-907E-45B9-9428-D61DD5D497A2}" srcOrd="1" destOrd="0" presId="urn:microsoft.com/office/officeart/2005/8/layout/balance1"/>
    <dgm:cxn modelId="{CDA5E1DA-F93F-4562-952F-CC0B21806F3D}" type="presParOf" srcId="{26118E69-1D2A-45ED-B1B8-6A228C97BDDD}" destId="{4EEF42C2-4F38-42F7-8DAB-E17913D83FDB}" srcOrd="2" destOrd="0" presId="urn:microsoft.com/office/officeart/2005/8/layout/balance1"/>
    <dgm:cxn modelId="{ED6096FB-5DF3-4D52-9553-FC621AB4C2F5}" type="presParOf" srcId="{4EEF42C2-4F38-42F7-8DAB-E17913D83FDB}" destId="{A929C4F9-003C-4838-A4A4-6C7BDF3AE470}" srcOrd="0" destOrd="0" presId="urn:microsoft.com/office/officeart/2005/8/layout/balance1"/>
    <dgm:cxn modelId="{3F32DCCE-73DF-41B0-9E47-B46E760F4B01}" type="presParOf" srcId="{4EEF42C2-4F38-42F7-8DAB-E17913D83FDB}" destId="{ABDC13BE-6060-49FB-8FD4-F4C6868218C4}" srcOrd="1" destOrd="0" presId="urn:microsoft.com/office/officeart/2005/8/layout/balance1"/>
    <dgm:cxn modelId="{364CD5AD-E631-4DF9-8F04-8D1AD444B798}" type="presParOf" srcId="{4EEF42C2-4F38-42F7-8DAB-E17913D83FDB}" destId="{E02BD9ED-3EBF-4F2B-B4B7-6048877B46B0}" srcOrd="2" destOrd="0" presId="urn:microsoft.com/office/officeart/2005/8/layout/balance1"/>
    <dgm:cxn modelId="{50847D7F-A896-41EC-A63A-8DC2170A4375}" type="presParOf" srcId="{4EEF42C2-4F38-42F7-8DAB-E17913D83FDB}" destId="{47AFCEAE-3F82-47F9-B3F4-CA3E5C0F0B46}" srcOrd="3" destOrd="0" presId="urn:microsoft.com/office/officeart/2005/8/layout/balance1"/>
    <dgm:cxn modelId="{9C2DBBDA-DFAC-4EF4-B30E-B61EBC0E0098}" type="presParOf" srcId="{4EEF42C2-4F38-42F7-8DAB-E17913D83FDB}" destId="{9377E43B-E4AC-41B8-B054-ED4112F9E6B4}" srcOrd="4" destOrd="0" presId="urn:microsoft.com/office/officeart/2005/8/layout/balance1"/>
    <dgm:cxn modelId="{451798C7-04A2-4E05-9F9A-566B4E87D589}" type="presParOf" srcId="{4EEF42C2-4F38-42F7-8DAB-E17913D83FDB}" destId="{038E311A-CAEA-4FCD-88D4-FC8E75F659B5}" srcOrd="5" destOrd="0" presId="urn:microsoft.com/office/officeart/2005/8/layout/balance1"/>
    <dgm:cxn modelId="{57B5A634-9017-4EDB-9543-8A3CA526B2AD}" type="presParOf" srcId="{4EEF42C2-4F38-42F7-8DAB-E17913D83FDB}" destId="{2AA91DED-B2BB-40DE-8A93-9BEBAFE200BD}" srcOrd="6" destOrd="0" presId="urn:microsoft.com/office/officeart/2005/8/layout/balance1"/>
    <dgm:cxn modelId="{B930578A-4BC4-4695-8261-017C40ABDA9A}" type="presParOf" srcId="{4EEF42C2-4F38-42F7-8DAB-E17913D83FDB}" destId="{0B3E52F5-66F6-4B54-A6F9-FD351AD1D640}" srcOrd="7" destOrd="0" presId="urn:microsoft.com/office/officeart/2005/8/layout/balance1"/>
    <dgm:cxn modelId="{6CFB8BE0-5634-443F-AAB0-19EDD9CF0007}" type="presParOf" srcId="{4EEF42C2-4F38-42F7-8DAB-E17913D83FDB}" destId="{F682018A-5586-4E1E-9347-9FB8F00D2B5F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7D92-8358-4045-8231-FCF9FB273481}">
      <dsp:nvSpPr>
        <dsp:cNvPr id="0" name=""/>
        <dsp:cNvSpPr/>
      </dsp:nvSpPr>
      <dsp:spPr>
        <a:xfrm>
          <a:off x="3856863" y="1731114"/>
          <a:ext cx="2200322" cy="190336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1" kern="1200" dirty="0" err="1"/>
            <a:t>Pillar</a:t>
          </a:r>
          <a:r>
            <a:rPr lang="fr-BE" sz="3200" b="1" kern="1200" dirty="0"/>
            <a:t> 2</a:t>
          </a:r>
        </a:p>
      </dsp:txBody>
      <dsp:txXfrm>
        <a:off x="4221487" y="2046529"/>
        <a:ext cx="1471074" cy="1272537"/>
      </dsp:txXfrm>
    </dsp:sp>
    <dsp:sp modelId="{02204495-6A21-4945-941B-C1BD6BE1B3EF}">
      <dsp:nvSpPr>
        <dsp:cNvPr id="0" name=""/>
        <dsp:cNvSpPr/>
      </dsp:nvSpPr>
      <dsp:spPr>
        <a:xfrm>
          <a:off x="5234687" y="820481"/>
          <a:ext cx="830175" cy="7153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2F0F1-0777-4071-88A6-48CF31757473}">
      <dsp:nvSpPr>
        <dsp:cNvPr id="0" name=""/>
        <dsp:cNvSpPr/>
      </dsp:nvSpPr>
      <dsp:spPr>
        <a:xfrm>
          <a:off x="4059544" y="0"/>
          <a:ext cx="1803148" cy="15599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Data</a:t>
          </a:r>
        </a:p>
      </dsp:txBody>
      <dsp:txXfrm>
        <a:off x="4358364" y="258515"/>
        <a:ext cx="1205508" cy="1042905"/>
      </dsp:txXfrm>
    </dsp:sp>
    <dsp:sp modelId="{E3F0ECD5-B1E5-4180-846F-0CEFB54E44DC}">
      <dsp:nvSpPr>
        <dsp:cNvPr id="0" name=""/>
        <dsp:cNvSpPr/>
      </dsp:nvSpPr>
      <dsp:spPr>
        <a:xfrm>
          <a:off x="6203566" y="2157722"/>
          <a:ext cx="830175" cy="7153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F05C5-2C06-4647-9339-7C25891FCF83}">
      <dsp:nvSpPr>
        <dsp:cNvPr id="0" name=""/>
        <dsp:cNvSpPr/>
      </dsp:nvSpPr>
      <dsp:spPr>
        <a:xfrm>
          <a:off x="5713241" y="959464"/>
          <a:ext cx="1803148" cy="15599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Processes</a:t>
          </a:r>
          <a:endParaRPr lang="fr-BE" sz="1600" kern="1200" dirty="0"/>
        </a:p>
      </dsp:txBody>
      <dsp:txXfrm>
        <a:off x="6012061" y="1217979"/>
        <a:ext cx="1205508" cy="1042905"/>
      </dsp:txXfrm>
    </dsp:sp>
    <dsp:sp modelId="{E291180B-B0CB-4826-B3DC-1EDACFE8138E}">
      <dsp:nvSpPr>
        <dsp:cNvPr id="0" name=""/>
        <dsp:cNvSpPr/>
      </dsp:nvSpPr>
      <dsp:spPr>
        <a:xfrm>
          <a:off x="5530520" y="3667215"/>
          <a:ext cx="830175" cy="7153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AB352-2EE3-4258-835B-A863351589AC}">
      <dsp:nvSpPr>
        <dsp:cNvPr id="0" name=""/>
        <dsp:cNvSpPr/>
      </dsp:nvSpPr>
      <dsp:spPr>
        <a:xfrm>
          <a:off x="5713241" y="2845660"/>
          <a:ext cx="1803148" cy="15599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Technology</a:t>
          </a:r>
          <a:endParaRPr lang="fr-BE" sz="1600" kern="1200" dirty="0"/>
        </a:p>
      </dsp:txBody>
      <dsp:txXfrm>
        <a:off x="6012061" y="3104175"/>
        <a:ext cx="1205508" cy="1042905"/>
      </dsp:txXfrm>
    </dsp:sp>
    <dsp:sp modelId="{8014E2A6-5763-40A9-8461-D91D46246D81}">
      <dsp:nvSpPr>
        <dsp:cNvPr id="0" name=""/>
        <dsp:cNvSpPr/>
      </dsp:nvSpPr>
      <dsp:spPr>
        <a:xfrm>
          <a:off x="3860958" y="3823907"/>
          <a:ext cx="830175" cy="7153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EC537-B94E-4804-92BC-BAB83376A7CD}">
      <dsp:nvSpPr>
        <dsp:cNvPr id="0" name=""/>
        <dsp:cNvSpPr/>
      </dsp:nvSpPr>
      <dsp:spPr>
        <a:xfrm>
          <a:off x="4059544" y="3806198"/>
          <a:ext cx="1803148" cy="15599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Timing</a:t>
          </a:r>
        </a:p>
      </dsp:txBody>
      <dsp:txXfrm>
        <a:off x="4358364" y="4064713"/>
        <a:ext cx="1205508" cy="1042905"/>
      </dsp:txXfrm>
    </dsp:sp>
    <dsp:sp modelId="{44E0DDCC-39BC-4E75-8436-EB54ADE7ED4E}">
      <dsp:nvSpPr>
        <dsp:cNvPr id="0" name=""/>
        <dsp:cNvSpPr/>
      </dsp:nvSpPr>
      <dsp:spPr>
        <a:xfrm>
          <a:off x="2876212" y="2487203"/>
          <a:ext cx="830175" cy="7153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73C77-1753-4A4A-86AE-3EDEDD713AAD}">
      <dsp:nvSpPr>
        <dsp:cNvPr id="0" name=""/>
        <dsp:cNvSpPr/>
      </dsp:nvSpPr>
      <dsp:spPr>
        <a:xfrm>
          <a:off x="2398171" y="2846734"/>
          <a:ext cx="1803148" cy="15599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Cost</a:t>
          </a:r>
          <a:endParaRPr lang="fr-BE" sz="1600" kern="1200" dirty="0"/>
        </a:p>
      </dsp:txBody>
      <dsp:txXfrm>
        <a:off x="2696991" y="3105249"/>
        <a:ext cx="1205508" cy="1042905"/>
      </dsp:txXfrm>
    </dsp:sp>
    <dsp:sp modelId="{F776C6BA-F1B0-403A-9A71-2054E71E3E1E}">
      <dsp:nvSpPr>
        <dsp:cNvPr id="0" name=""/>
        <dsp:cNvSpPr/>
      </dsp:nvSpPr>
      <dsp:spPr>
        <a:xfrm>
          <a:off x="2398171" y="957318"/>
          <a:ext cx="1803148" cy="15599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Multi-stakeholders</a:t>
          </a:r>
        </a:p>
      </dsp:txBody>
      <dsp:txXfrm>
        <a:off x="2696991" y="1215833"/>
        <a:ext cx="1205508" cy="1042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D3E70-AA96-4E72-A43C-F597F1CED38A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 err="1"/>
            <a:t>Excom</a:t>
          </a:r>
          <a:r>
            <a:rPr lang="fr-BE" sz="2300" kern="1200" dirty="0"/>
            <a:t>/</a:t>
          </a:r>
          <a:r>
            <a:rPr lang="fr-BE" sz="2300" kern="1200" dirty="0" err="1"/>
            <a:t>Board</a:t>
          </a:r>
          <a:endParaRPr lang="fr-BE" sz="2300" kern="1200" dirty="0"/>
        </a:p>
      </dsp:txBody>
      <dsp:txXfrm>
        <a:off x="1711527" y="31741"/>
        <a:ext cx="1887238" cy="1020251"/>
      </dsp:txXfrm>
    </dsp:sp>
    <dsp:sp modelId="{82B36687-907E-45B9-9428-D61DD5D497A2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Tax Team</a:t>
          </a:r>
        </a:p>
      </dsp:txBody>
      <dsp:txXfrm>
        <a:off x="4529234" y="31741"/>
        <a:ext cx="1887238" cy="1020251"/>
      </dsp:txXfrm>
    </dsp:sp>
    <dsp:sp modelId="{ABDC13BE-6060-49FB-8FD4-F4C6868218C4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BD9ED-3EBF-4F2B-B4B7-6048877B46B0}">
      <dsp:nvSpPr>
        <dsp:cNvPr id="0" name=""/>
        <dsp:cNvSpPr/>
      </dsp:nvSpPr>
      <dsp:spPr>
        <a:xfrm>
          <a:off x="1625599" y="4265574"/>
          <a:ext cx="4876800" cy="329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FCEAE-3F82-47F9-B3F4-CA3E5C0F0B46}">
      <dsp:nvSpPr>
        <dsp:cNvPr id="0" name=""/>
        <dsp:cNvSpPr/>
      </dsp:nvSpPr>
      <dsp:spPr>
        <a:xfrm>
          <a:off x="4497493" y="3316224"/>
          <a:ext cx="1950720" cy="910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FP&amp;A</a:t>
          </a:r>
        </a:p>
      </dsp:txBody>
      <dsp:txXfrm>
        <a:off x="4541932" y="3360663"/>
        <a:ext cx="1861842" cy="821458"/>
      </dsp:txXfrm>
    </dsp:sp>
    <dsp:sp modelId="{9377E43B-E4AC-41B8-B054-ED4112F9E6B4}">
      <dsp:nvSpPr>
        <dsp:cNvPr id="0" name=""/>
        <dsp:cNvSpPr/>
      </dsp:nvSpPr>
      <dsp:spPr>
        <a:xfrm>
          <a:off x="4497493" y="2340864"/>
          <a:ext cx="1950720" cy="910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Accounting</a:t>
          </a:r>
        </a:p>
      </dsp:txBody>
      <dsp:txXfrm>
        <a:off x="4541932" y="2385303"/>
        <a:ext cx="1861842" cy="821458"/>
      </dsp:txXfrm>
    </dsp:sp>
    <dsp:sp modelId="{038E311A-CAEA-4FCD-88D4-FC8E75F659B5}">
      <dsp:nvSpPr>
        <dsp:cNvPr id="0" name=""/>
        <dsp:cNvSpPr/>
      </dsp:nvSpPr>
      <dsp:spPr>
        <a:xfrm>
          <a:off x="4497493" y="1365504"/>
          <a:ext cx="1950720" cy="910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IFRS conso</a:t>
          </a:r>
        </a:p>
      </dsp:txBody>
      <dsp:txXfrm>
        <a:off x="4541932" y="1409943"/>
        <a:ext cx="1861842" cy="821458"/>
      </dsp:txXfrm>
    </dsp:sp>
    <dsp:sp modelId="{2AA91DED-B2BB-40DE-8A93-9BEBAFE200BD}">
      <dsp:nvSpPr>
        <dsp:cNvPr id="0" name=""/>
        <dsp:cNvSpPr/>
      </dsp:nvSpPr>
      <dsp:spPr>
        <a:xfrm>
          <a:off x="1679786" y="3316224"/>
          <a:ext cx="1950720" cy="910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Talent</a:t>
          </a:r>
        </a:p>
      </dsp:txBody>
      <dsp:txXfrm>
        <a:off x="1724225" y="3360663"/>
        <a:ext cx="1861842" cy="821458"/>
      </dsp:txXfrm>
    </dsp:sp>
    <dsp:sp modelId="{0B3E52F5-66F6-4B54-A6F9-FD351AD1D640}">
      <dsp:nvSpPr>
        <dsp:cNvPr id="0" name=""/>
        <dsp:cNvSpPr/>
      </dsp:nvSpPr>
      <dsp:spPr>
        <a:xfrm>
          <a:off x="1679786" y="2340864"/>
          <a:ext cx="1950720" cy="910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Legal</a:t>
          </a:r>
        </a:p>
      </dsp:txBody>
      <dsp:txXfrm>
        <a:off x="1724225" y="2385303"/>
        <a:ext cx="1861842" cy="821458"/>
      </dsp:txXfrm>
    </dsp:sp>
    <dsp:sp modelId="{F682018A-5586-4E1E-9347-9FB8F00D2B5F}">
      <dsp:nvSpPr>
        <dsp:cNvPr id="0" name=""/>
        <dsp:cNvSpPr/>
      </dsp:nvSpPr>
      <dsp:spPr>
        <a:xfrm>
          <a:off x="1679786" y="1365504"/>
          <a:ext cx="1950720" cy="910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IT</a:t>
          </a:r>
        </a:p>
      </dsp:txBody>
      <dsp:txXfrm>
        <a:off x="1724225" y="1409943"/>
        <a:ext cx="1861842" cy="821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345954-E038-EB48-BAE1-7800B1B1B4AD}"/>
              </a:ext>
            </a:extLst>
          </p:cNvPr>
          <p:cNvSpPr txBox="1"/>
          <p:nvPr/>
        </p:nvSpPr>
        <p:spPr bwMode="gray">
          <a:xfrm>
            <a:off x="5958296" y="8649920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145FE-891C-7F4C-8551-8BEF0684425C}"/>
              </a:ext>
            </a:extLst>
          </p:cNvPr>
          <p:cNvGrpSpPr/>
          <p:nvPr/>
        </p:nvGrpSpPr>
        <p:grpSpPr>
          <a:xfrm>
            <a:off x="474212" y="8594095"/>
            <a:ext cx="1579562" cy="304766"/>
            <a:chOff x="769938" y="419101"/>
            <a:chExt cx="12193588" cy="2352675"/>
          </a:xfrm>
          <a:solidFill>
            <a:schemeClr val="accent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CEBD0BC-BBA2-674C-B24A-D85873547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419101"/>
              <a:ext cx="858838" cy="889000"/>
            </a:xfrm>
            <a:custGeom>
              <a:avLst/>
              <a:gdLst>
                <a:gd name="T0" fmla="*/ 452 w 452"/>
                <a:gd name="T1" fmla="*/ 467 h 467"/>
                <a:gd name="T2" fmla="*/ 452 w 452"/>
                <a:gd name="T3" fmla="*/ 0 h 467"/>
                <a:gd name="T4" fmla="*/ 0 w 452"/>
                <a:gd name="T5" fmla="*/ 0 h 467"/>
                <a:gd name="T6" fmla="*/ 452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467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37"/>
                    <a:pt x="416" y="227"/>
                    <a:pt x="452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3BBFF1-A897-8E47-B2CD-AA53A0078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419101"/>
              <a:ext cx="858838" cy="889000"/>
            </a:xfrm>
            <a:custGeom>
              <a:avLst/>
              <a:gdLst>
                <a:gd name="T0" fmla="*/ 452 w 452"/>
                <a:gd name="T1" fmla="*/ 0 h 467"/>
                <a:gd name="T2" fmla="*/ 0 w 452"/>
                <a:gd name="T3" fmla="*/ 0 h 467"/>
                <a:gd name="T4" fmla="*/ 0 w 452"/>
                <a:gd name="T5" fmla="*/ 467 h 467"/>
                <a:gd name="T6" fmla="*/ 452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36" y="227"/>
                    <a:pt x="220" y="37"/>
                    <a:pt x="45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0FE36E1-1AD1-4049-8E04-7516C85A1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1635126"/>
              <a:ext cx="858838" cy="890588"/>
            </a:xfrm>
            <a:custGeom>
              <a:avLst/>
              <a:gdLst>
                <a:gd name="T0" fmla="*/ 0 w 452"/>
                <a:gd name="T1" fmla="*/ 0 h 467"/>
                <a:gd name="T2" fmla="*/ 0 w 452"/>
                <a:gd name="T3" fmla="*/ 467 h 467"/>
                <a:gd name="T4" fmla="*/ 452 w 452"/>
                <a:gd name="T5" fmla="*/ 467 h 467"/>
                <a:gd name="T6" fmla="*/ 0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0"/>
                  </a:moveTo>
                  <a:cubicBezTo>
                    <a:pt x="0" y="467"/>
                    <a:pt x="0" y="467"/>
                    <a:pt x="0" y="467"/>
                  </a:cubicBezTo>
                  <a:cubicBezTo>
                    <a:pt x="452" y="467"/>
                    <a:pt x="452" y="467"/>
                    <a:pt x="452" y="467"/>
                  </a:cubicBezTo>
                  <a:cubicBezTo>
                    <a:pt x="220" y="430"/>
                    <a:pt x="36" y="24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33E379B-2FC8-8E44-89BE-603AB2A77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635126"/>
              <a:ext cx="858838" cy="890588"/>
            </a:xfrm>
            <a:custGeom>
              <a:avLst/>
              <a:gdLst>
                <a:gd name="T0" fmla="*/ 0 w 452"/>
                <a:gd name="T1" fmla="*/ 467 h 467"/>
                <a:gd name="T2" fmla="*/ 452 w 452"/>
                <a:gd name="T3" fmla="*/ 467 h 467"/>
                <a:gd name="T4" fmla="*/ 452 w 452"/>
                <a:gd name="T5" fmla="*/ 0 h 467"/>
                <a:gd name="T6" fmla="*/ 0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467"/>
                  </a:moveTo>
                  <a:cubicBezTo>
                    <a:pt x="452" y="467"/>
                    <a:pt x="452" y="467"/>
                    <a:pt x="452" y="467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240"/>
                    <a:pt x="233" y="430"/>
                    <a:pt x="0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0ED4CA6-7FAD-3641-93D7-F7B220976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265238"/>
              <a:ext cx="319088" cy="414338"/>
            </a:xfrm>
            <a:custGeom>
              <a:avLst/>
              <a:gdLst>
                <a:gd name="T0" fmla="*/ 201 w 201"/>
                <a:gd name="T1" fmla="*/ 166 h 261"/>
                <a:gd name="T2" fmla="*/ 91 w 201"/>
                <a:gd name="T3" fmla="*/ 166 h 261"/>
                <a:gd name="T4" fmla="*/ 91 w 201"/>
                <a:gd name="T5" fmla="*/ 94 h 261"/>
                <a:gd name="T6" fmla="*/ 201 w 201"/>
                <a:gd name="T7" fmla="*/ 94 h 261"/>
                <a:gd name="T8" fmla="*/ 201 w 201"/>
                <a:gd name="T9" fmla="*/ 0 h 261"/>
                <a:gd name="T10" fmla="*/ 0 w 201"/>
                <a:gd name="T11" fmla="*/ 0 h 261"/>
                <a:gd name="T12" fmla="*/ 0 w 201"/>
                <a:gd name="T13" fmla="*/ 261 h 261"/>
                <a:gd name="T14" fmla="*/ 201 w 201"/>
                <a:gd name="T15" fmla="*/ 261 h 261"/>
                <a:gd name="T16" fmla="*/ 201 w 201"/>
                <a:gd name="T17" fmla="*/ 16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61">
                  <a:moveTo>
                    <a:pt x="201" y="166"/>
                  </a:moveTo>
                  <a:lnTo>
                    <a:pt x="91" y="166"/>
                  </a:lnTo>
                  <a:lnTo>
                    <a:pt x="91" y="94"/>
                  </a:lnTo>
                  <a:lnTo>
                    <a:pt x="201" y="94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201" y="261"/>
                  </a:lnTo>
                  <a:lnTo>
                    <a:pt x="201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3E45B29-15F1-FE42-8AEE-49DE778AA1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08226" y="1031876"/>
              <a:ext cx="393700" cy="647700"/>
            </a:xfrm>
            <a:custGeom>
              <a:avLst/>
              <a:gdLst>
                <a:gd name="T0" fmla="*/ 163 w 248"/>
                <a:gd name="T1" fmla="*/ 313 h 408"/>
                <a:gd name="T2" fmla="*/ 93 w 248"/>
                <a:gd name="T3" fmla="*/ 313 h 408"/>
                <a:gd name="T4" fmla="*/ 93 w 248"/>
                <a:gd name="T5" fmla="*/ 241 h 408"/>
                <a:gd name="T6" fmla="*/ 163 w 248"/>
                <a:gd name="T7" fmla="*/ 241 h 408"/>
                <a:gd name="T8" fmla="*/ 163 w 248"/>
                <a:gd name="T9" fmla="*/ 313 h 408"/>
                <a:gd name="T10" fmla="*/ 0 w 248"/>
                <a:gd name="T11" fmla="*/ 0 h 408"/>
                <a:gd name="T12" fmla="*/ 0 w 248"/>
                <a:gd name="T13" fmla="*/ 408 h 408"/>
                <a:gd name="T14" fmla="*/ 248 w 248"/>
                <a:gd name="T15" fmla="*/ 408 h 408"/>
                <a:gd name="T16" fmla="*/ 248 w 248"/>
                <a:gd name="T17" fmla="*/ 147 h 408"/>
                <a:gd name="T18" fmla="*/ 93 w 248"/>
                <a:gd name="T19" fmla="*/ 147 h 408"/>
                <a:gd name="T20" fmla="*/ 93 w 248"/>
                <a:gd name="T21" fmla="*/ 0 h 408"/>
                <a:gd name="T22" fmla="*/ 0 w 248"/>
                <a:gd name="T2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408">
                  <a:moveTo>
                    <a:pt x="163" y="313"/>
                  </a:moveTo>
                  <a:lnTo>
                    <a:pt x="93" y="313"/>
                  </a:lnTo>
                  <a:lnTo>
                    <a:pt x="93" y="241"/>
                  </a:lnTo>
                  <a:lnTo>
                    <a:pt x="163" y="241"/>
                  </a:lnTo>
                  <a:lnTo>
                    <a:pt x="163" y="313"/>
                  </a:lnTo>
                  <a:close/>
                  <a:moveTo>
                    <a:pt x="0" y="0"/>
                  </a:moveTo>
                  <a:lnTo>
                    <a:pt x="0" y="408"/>
                  </a:lnTo>
                  <a:lnTo>
                    <a:pt x="248" y="408"/>
                  </a:lnTo>
                  <a:lnTo>
                    <a:pt x="248" y="147"/>
                  </a:lnTo>
                  <a:lnTo>
                    <a:pt x="93" y="1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20A11-DECC-D94A-8DC8-FB02AB7A1D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888" y="419101"/>
              <a:ext cx="384175" cy="2106613"/>
            </a:xfrm>
            <a:custGeom>
              <a:avLst/>
              <a:gdLst>
                <a:gd name="T0" fmla="*/ 177 w 242"/>
                <a:gd name="T1" fmla="*/ 0 h 1327"/>
                <a:gd name="T2" fmla="*/ 169 w 242"/>
                <a:gd name="T3" fmla="*/ 0 h 1327"/>
                <a:gd name="T4" fmla="*/ 169 w 242"/>
                <a:gd name="T5" fmla="*/ 533 h 1327"/>
                <a:gd name="T6" fmla="*/ 151 w 242"/>
                <a:gd name="T7" fmla="*/ 533 h 1327"/>
                <a:gd name="T8" fmla="*/ 151 w 242"/>
                <a:gd name="T9" fmla="*/ 699 h 1327"/>
                <a:gd name="T10" fmla="*/ 85 w 242"/>
                <a:gd name="T11" fmla="*/ 699 h 1327"/>
                <a:gd name="T12" fmla="*/ 85 w 242"/>
                <a:gd name="T13" fmla="*/ 533 h 1327"/>
                <a:gd name="T14" fmla="*/ 0 w 242"/>
                <a:gd name="T15" fmla="*/ 533 h 1327"/>
                <a:gd name="T16" fmla="*/ 0 w 242"/>
                <a:gd name="T17" fmla="*/ 794 h 1327"/>
                <a:gd name="T18" fmla="*/ 169 w 242"/>
                <a:gd name="T19" fmla="*/ 794 h 1327"/>
                <a:gd name="T20" fmla="*/ 169 w 242"/>
                <a:gd name="T21" fmla="*/ 1327 h 1327"/>
                <a:gd name="T22" fmla="*/ 177 w 242"/>
                <a:gd name="T23" fmla="*/ 1327 h 1327"/>
                <a:gd name="T24" fmla="*/ 177 w 242"/>
                <a:gd name="T25" fmla="*/ 794 h 1327"/>
                <a:gd name="T26" fmla="*/ 242 w 242"/>
                <a:gd name="T27" fmla="*/ 794 h 1327"/>
                <a:gd name="T28" fmla="*/ 242 w 242"/>
                <a:gd name="T29" fmla="*/ 533 h 1327"/>
                <a:gd name="T30" fmla="*/ 177 w 242"/>
                <a:gd name="T31" fmla="*/ 533 h 1327"/>
                <a:gd name="T32" fmla="*/ 177 w 242"/>
                <a:gd name="T33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1327">
                  <a:moveTo>
                    <a:pt x="177" y="0"/>
                  </a:moveTo>
                  <a:lnTo>
                    <a:pt x="169" y="0"/>
                  </a:lnTo>
                  <a:lnTo>
                    <a:pt x="169" y="533"/>
                  </a:lnTo>
                  <a:lnTo>
                    <a:pt x="151" y="533"/>
                  </a:lnTo>
                  <a:lnTo>
                    <a:pt x="151" y="699"/>
                  </a:lnTo>
                  <a:lnTo>
                    <a:pt x="85" y="699"/>
                  </a:lnTo>
                  <a:lnTo>
                    <a:pt x="85" y="533"/>
                  </a:lnTo>
                  <a:lnTo>
                    <a:pt x="0" y="533"/>
                  </a:lnTo>
                  <a:lnTo>
                    <a:pt x="0" y="794"/>
                  </a:lnTo>
                  <a:lnTo>
                    <a:pt x="169" y="794"/>
                  </a:lnTo>
                  <a:lnTo>
                    <a:pt x="169" y="1327"/>
                  </a:lnTo>
                  <a:lnTo>
                    <a:pt x="177" y="1327"/>
                  </a:lnTo>
                  <a:lnTo>
                    <a:pt x="177" y="794"/>
                  </a:lnTo>
                  <a:lnTo>
                    <a:pt x="242" y="794"/>
                  </a:lnTo>
                  <a:lnTo>
                    <a:pt x="242" y="533"/>
                  </a:lnTo>
                  <a:lnTo>
                    <a:pt x="177" y="53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4F2322-E80C-6046-9B7F-CBC481E59A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976" y="427038"/>
              <a:ext cx="49213" cy="833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CF1ECC-1B43-D149-BCD8-C13C5EC1FA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0638" y="649288"/>
              <a:ext cx="481013" cy="611188"/>
            </a:xfrm>
            <a:custGeom>
              <a:avLst/>
              <a:gdLst>
                <a:gd name="T0" fmla="*/ 0 w 253"/>
                <a:gd name="T1" fmla="*/ 8 h 321"/>
                <a:gd name="T2" fmla="*/ 26 w 253"/>
                <a:gd name="T3" fmla="*/ 8 h 321"/>
                <a:gd name="T4" fmla="*/ 26 w 253"/>
                <a:gd name="T5" fmla="*/ 63 h 321"/>
                <a:gd name="T6" fmla="*/ 23 w 253"/>
                <a:gd name="T7" fmla="*/ 89 h 321"/>
                <a:gd name="T8" fmla="*/ 24 w 253"/>
                <a:gd name="T9" fmla="*/ 89 h 321"/>
                <a:gd name="T10" fmla="*/ 153 w 253"/>
                <a:gd name="T11" fmla="*/ 0 h 321"/>
                <a:gd name="T12" fmla="*/ 253 w 253"/>
                <a:gd name="T13" fmla="*/ 122 h 321"/>
                <a:gd name="T14" fmla="*/ 253 w 253"/>
                <a:gd name="T15" fmla="*/ 321 h 321"/>
                <a:gd name="T16" fmla="*/ 227 w 253"/>
                <a:gd name="T17" fmla="*/ 321 h 321"/>
                <a:gd name="T18" fmla="*/ 227 w 253"/>
                <a:gd name="T19" fmla="*/ 132 h 321"/>
                <a:gd name="T20" fmla="*/ 153 w 253"/>
                <a:gd name="T21" fmla="*/ 26 h 321"/>
                <a:gd name="T22" fmla="*/ 30 w 253"/>
                <a:gd name="T23" fmla="*/ 126 h 321"/>
                <a:gd name="T24" fmla="*/ 26 w 253"/>
                <a:gd name="T25" fmla="*/ 168 h 321"/>
                <a:gd name="T26" fmla="*/ 26 w 253"/>
                <a:gd name="T27" fmla="*/ 321 h 321"/>
                <a:gd name="T28" fmla="*/ 0 w 253"/>
                <a:gd name="T29" fmla="*/ 321 h 321"/>
                <a:gd name="T30" fmla="*/ 0 w 253"/>
                <a:gd name="T31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321">
                  <a:moveTo>
                    <a:pt x="0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77"/>
                    <a:pt x="23" y="89"/>
                    <a:pt x="23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5" y="59"/>
                    <a:pt x="77" y="0"/>
                    <a:pt x="153" y="0"/>
                  </a:cubicBezTo>
                  <a:cubicBezTo>
                    <a:pt x="231" y="0"/>
                    <a:pt x="253" y="49"/>
                    <a:pt x="253" y="122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27" y="321"/>
                    <a:pt x="227" y="321"/>
                    <a:pt x="227" y="321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77"/>
                    <a:pt x="220" y="26"/>
                    <a:pt x="153" y="26"/>
                  </a:cubicBezTo>
                  <a:cubicBezTo>
                    <a:pt x="96" y="26"/>
                    <a:pt x="46" y="67"/>
                    <a:pt x="30" y="126"/>
                  </a:cubicBezTo>
                  <a:cubicBezTo>
                    <a:pt x="27" y="139"/>
                    <a:pt x="26" y="153"/>
                    <a:pt x="26" y="168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321"/>
                    <a:pt x="0" y="321"/>
                    <a:pt x="0" y="32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4CF9AA2-6644-5E45-8D06-0343985404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652463"/>
              <a:ext cx="392113" cy="622300"/>
            </a:xfrm>
            <a:custGeom>
              <a:avLst/>
              <a:gdLst>
                <a:gd name="T0" fmla="*/ 16 w 206"/>
                <a:gd name="T1" fmla="*/ 262 h 327"/>
                <a:gd name="T2" fmla="*/ 110 w 206"/>
                <a:gd name="T3" fmla="*/ 302 h 327"/>
                <a:gd name="T4" fmla="*/ 179 w 206"/>
                <a:gd name="T5" fmla="*/ 243 h 327"/>
                <a:gd name="T6" fmla="*/ 13 w 206"/>
                <a:gd name="T7" fmla="*/ 84 h 327"/>
                <a:gd name="T8" fmla="*/ 110 w 206"/>
                <a:gd name="T9" fmla="*/ 0 h 327"/>
                <a:gd name="T10" fmla="*/ 199 w 206"/>
                <a:gd name="T11" fmla="*/ 33 h 327"/>
                <a:gd name="T12" fmla="*/ 184 w 206"/>
                <a:gd name="T13" fmla="*/ 55 h 327"/>
                <a:gd name="T14" fmla="*/ 108 w 206"/>
                <a:gd name="T15" fmla="*/ 25 h 327"/>
                <a:gd name="T16" fmla="*/ 40 w 206"/>
                <a:gd name="T17" fmla="*/ 82 h 327"/>
                <a:gd name="T18" fmla="*/ 206 w 206"/>
                <a:gd name="T19" fmla="*/ 243 h 327"/>
                <a:gd name="T20" fmla="*/ 109 w 206"/>
                <a:gd name="T21" fmla="*/ 327 h 327"/>
                <a:gd name="T22" fmla="*/ 0 w 206"/>
                <a:gd name="T23" fmla="*/ 282 h 327"/>
                <a:gd name="T24" fmla="*/ 16 w 206"/>
                <a:gd name="T25" fmla="*/ 2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327">
                  <a:moveTo>
                    <a:pt x="16" y="262"/>
                  </a:moveTo>
                  <a:cubicBezTo>
                    <a:pt x="16" y="262"/>
                    <a:pt x="50" y="302"/>
                    <a:pt x="110" y="302"/>
                  </a:cubicBezTo>
                  <a:cubicBezTo>
                    <a:pt x="147" y="302"/>
                    <a:pt x="179" y="281"/>
                    <a:pt x="179" y="243"/>
                  </a:cubicBezTo>
                  <a:cubicBezTo>
                    <a:pt x="179" y="163"/>
                    <a:pt x="13" y="186"/>
                    <a:pt x="13" y="84"/>
                  </a:cubicBezTo>
                  <a:cubicBezTo>
                    <a:pt x="13" y="28"/>
                    <a:pt x="58" y="0"/>
                    <a:pt x="110" y="0"/>
                  </a:cubicBezTo>
                  <a:cubicBezTo>
                    <a:pt x="171" y="0"/>
                    <a:pt x="199" y="33"/>
                    <a:pt x="199" y="33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59" y="25"/>
                    <a:pt x="108" y="25"/>
                  </a:cubicBezTo>
                  <a:cubicBezTo>
                    <a:pt x="73" y="25"/>
                    <a:pt x="40" y="41"/>
                    <a:pt x="40" y="82"/>
                  </a:cubicBezTo>
                  <a:cubicBezTo>
                    <a:pt x="40" y="163"/>
                    <a:pt x="206" y="139"/>
                    <a:pt x="206" y="243"/>
                  </a:cubicBezTo>
                  <a:cubicBezTo>
                    <a:pt x="206" y="293"/>
                    <a:pt x="165" y="327"/>
                    <a:pt x="109" y="327"/>
                  </a:cubicBezTo>
                  <a:cubicBezTo>
                    <a:pt x="36" y="327"/>
                    <a:pt x="0" y="282"/>
                    <a:pt x="0" y="282"/>
                  </a:cubicBezTo>
                  <a:lnTo>
                    <a:pt x="16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698A4B1-DFE2-9841-865D-FCBBA42BE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9026" y="649288"/>
              <a:ext cx="501650" cy="849313"/>
            </a:xfrm>
            <a:custGeom>
              <a:avLst/>
              <a:gdLst>
                <a:gd name="T0" fmla="*/ 130 w 264"/>
                <a:gd name="T1" fmla="*/ 303 h 446"/>
                <a:gd name="T2" fmla="*/ 238 w 264"/>
                <a:gd name="T3" fmla="*/ 164 h 446"/>
                <a:gd name="T4" fmla="*/ 132 w 264"/>
                <a:gd name="T5" fmla="*/ 26 h 446"/>
                <a:gd name="T6" fmla="*/ 25 w 264"/>
                <a:gd name="T7" fmla="*/ 165 h 446"/>
                <a:gd name="T8" fmla="*/ 130 w 264"/>
                <a:gd name="T9" fmla="*/ 303 h 446"/>
                <a:gd name="T10" fmla="*/ 0 w 264"/>
                <a:gd name="T11" fmla="*/ 8 h 446"/>
                <a:gd name="T12" fmla="*/ 25 w 264"/>
                <a:gd name="T13" fmla="*/ 8 h 446"/>
                <a:gd name="T14" fmla="*/ 25 w 264"/>
                <a:gd name="T15" fmla="*/ 46 h 446"/>
                <a:gd name="T16" fmla="*/ 23 w 264"/>
                <a:gd name="T17" fmla="*/ 71 h 446"/>
                <a:gd name="T18" fmla="*/ 25 w 264"/>
                <a:gd name="T19" fmla="*/ 71 h 446"/>
                <a:gd name="T20" fmla="*/ 134 w 264"/>
                <a:gd name="T21" fmla="*/ 0 h 446"/>
                <a:gd name="T22" fmla="*/ 264 w 264"/>
                <a:gd name="T23" fmla="*/ 164 h 446"/>
                <a:gd name="T24" fmla="*/ 130 w 264"/>
                <a:gd name="T25" fmla="*/ 328 h 446"/>
                <a:gd name="T26" fmla="*/ 24 w 264"/>
                <a:gd name="T27" fmla="*/ 257 h 446"/>
                <a:gd name="T28" fmla="*/ 23 w 264"/>
                <a:gd name="T29" fmla="*/ 257 h 446"/>
                <a:gd name="T30" fmla="*/ 25 w 264"/>
                <a:gd name="T31" fmla="*/ 285 h 446"/>
                <a:gd name="T32" fmla="*/ 25 w 264"/>
                <a:gd name="T33" fmla="*/ 446 h 446"/>
                <a:gd name="T34" fmla="*/ 0 w 264"/>
                <a:gd name="T35" fmla="*/ 446 h 446"/>
                <a:gd name="T36" fmla="*/ 0 w 264"/>
                <a:gd name="T37" fmla="*/ 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303"/>
                  </a:moveTo>
                  <a:cubicBezTo>
                    <a:pt x="189" y="303"/>
                    <a:pt x="238" y="252"/>
                    <a:pt x="238" y="164"/>
                  </a:cubicBezTo>
                  <a:cubicBezTo>
                    <a:pt x="238" y="80"/>
                    <a:pt x="194" y="26"/>
                    <a:pt x="132" y="26"/>
                  </a:cubicBezTo>
                  <a:cubicBezTo>
                    <a:pt x="77" y="26"/>
                    <a:pt x="25" y="67"/>
                    <a:pt x="25" y="165"/>
                  </a:cubicBezTo>
                  <a:cubicBezTo>
                    <a:pt x="25" y="234"/>
                    <a:pt x="62" y="303"/>
                    <a:pt x="130" y="303"/>
                  </a:cubicBezTo>
                  <a:moveTo>
                    <a:pt x="0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60"/>
                    <a:pt x="23" y="71"/>
                    <a:pt x="23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49" y="0"/>
                    <a:pt x="134" y="0"/>
                  </a:cubicBezTo>
                  <a:cubicBezTo>
                    <a:pt x="215" y="0"/>
                    <a:pt x="264" y="67"/>
                    <a:pt x="264" y="164"/>
                  </a:cubicBezTo>
                  <a:cubicBezTo>
                    <a:pt x="264" y="264"/>
                    <a:pt x="208" y="328"/>
                    <a:pt x="130" y="328"/>
                  </a:cubicBezTo>
                  <a:cubicBezTo>
                    <a:pt x="51" y="328"/>
                    <a:pt x="24" y="257"/>
                    <a:pt x="24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3" y="257"/>
                    <a:pt x="25" y="269"/>
                    <a:pt x="25" y="285"/>
                  </a:cubicBezTo>
                  <a:cubicBezTo>
                    <a:pt x="25" y="446"/>
                    <a:pt x="25" y="446"/>
                    <a:pt x="25" y="446"/>
                  </a:cubicBezTo>
                  <a:cubicBezTo>
                    <a:pt x="0" y="446"/>
                    <a:pt x="0" y="446"/>
                    <a:pt x="0" y="446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BDFB3D1-2289-2044-A75C-AFFA96CDD3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3388" y="427038"/>
              <a:ext cx="57150" cy="833438"/>
            </a:xfrm>
            <a:custGeom>
              <a:avLst/>
              <a:gdLst>
                <a:gd name="T0" fmla="*/ 3 w 36"/>
                <a:gd name="T1" fmla="*/ 525 h 525"/>
                <a:gd name="T2" fmla="*/ 34 w 36"/>
                <a:gd name="T3" fmla="*/ 525 h 525"/>
                <a:gd name="T4" fmla="*/ 34 w 36"/>
                <a:gd name="T5" fmla="*/ 150 h 525"/>
                <a:gd name="T6" fmla="*/ 3 w 36"/>
                <a:gd name="T7" fmla="*/ 150 h 525"/>
                <a:gd name="T8" fmla="*/ 3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3" y="525"/>
                  </a:moveTo>
                  <a:lnTo>
                    <a:pt x="34" y="525"/>
                  </a:lnTo>
                  <a:lnTo>
                    <a:pt x="34" y="150"/>
                  </a:lnTo>
                  <a:lnTo>
                    <a:pt x="3" y="150"/>
                  </a:lnTo>
                  <a:lnTo>
                    <a:pt x="3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A9C671-C74E-C94F-85F2-D76BF0DB2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6588" y="660401"/>
              <a:ext cx="263525" cy="600075"/>
            </a:xfrm>
            <a:custGeom>
              <a:avLst/>
              <a:gdLst>
                <a:gd name="T0" fmla="*/ 0 w 138"/>
                <a:gd name="T1" fmla="*/ 2 h 315"/>
                <a:gd name="T2" fmla="*/ 25 w 138"/>
                <a:gd name="T3" fmla="*/ 2 h 315"/>
                <a:gd name="T4" fmla="*/ 25 w 138"/>
                <a:gd name="T5" fmla="*/ 61 h 315"/>
                <a:gd name="T6" fmla="*/ 23 w 138"/>
                <a:gd name="T7" fmla="*/ 87 h 315"/>
                <a:gd name="T8" fmla="*/ 24 w 138"/>
                <a:gd name="T9" fmla="*/ 87 h 315"/>
                <a:gd name="T10" fmla="*/ 121 w 138"/>
                <a:gd name="T11" fmla="*/ 0 h 315"/>
                <a:gd name="T12" fmla="*/ 138 w 138"/>
                <a:gd name="T13" fmla="*/ 1 h 315"/>
                <a:gd name="T14" fmla="*/ 138 w 138"/>
                <a:gd name="T15" fmla="*/ 28 h 315"/>
                <a:gd name="T16" fmla="*/ 125 w 138"/>
                <a:gd name="T17" fmla="*/ 26 h 315"/>
                <a:gd name="T18" fmla="*/ 34 w 138"/>
                <a:gd name="T19" fmla="*/ 114 h 315"/>
                <a:gd name="T20" fmla="*/ 25 w 138"/>
                <a:gd name="T21" fmla="*/ 180 h 315"/>
                <a:gd name="T22" fmla="*/ 25 w 138"/>
                <a:gd name="T23" fmla="*/ 315 h 315"/>
                <a:gd name="T24" fmla="*/ 0 w 138"/>
                <a:gd name="T25" fmla="*/ 315 h 315"/>
                <a:gd name="T26" fmla="*/ 0 w 138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8" y="1"/>
                    <a:pt x="138" y="1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1" y="26"/>
                    <a:pt x="125" y="26"/>
                  </a:cubicBezTo>
                  <a:cubicBezTo>
                    <a:pt x="77" y="26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7D20FA3-13D2-A94D-8093-C516D00DC5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1226" y="649288"/>
              <a:ext cx="514350" cy="625475"/>
            </a:xfrm>
            <a:custGeom>
              <a:avLst/>
              <a:gdLst>
                <a:gd name="T0" fmla="*/ 244 w 271"/>
                <a:gd name="T1" fmla="*/ 136 h 328"/>
                <a:gd name="T2" fmla="*/ 147 w 271"/>
                <a:gd name="T3" fmla="*/ 25 h 328"/>
                <a:gd name="T4" fmla="*/ 29 w 271"/>
                <a:gd name="T5" fmla="*/ 136 h 328"/>
                <a:gd name="T6" fmla="*/ 244 w 271"/>
                <a:gd name="T7" fmla="*/ 136 h 328"/>
                <a:gd name="T8" fmla="*/ 147 w 271"/>
                <a:gd name="T9" fmla="*/ 0 h 328"/>
                <a:gd name="T10" fmla="*/ 271 w 271"/>
                <a:gd name="T11" fmla="*/ 143 h 328"/>
                <a:gd name="T12" fmla="*/ 270 w 271"/>
                <a:gd name="T13" fmla="*/ 160 h 328"/>
                <a:gd name="T14" fmla="*/ 27 w 271"/>
                <a:gd name="T15" fmla="*/ 160 h 328"/>
                <a:gd name="T16" fmla="*/ 156 w 271"/>
                <a:gd name="T17" fmla="*/ 303 h 328"/>
                <a:gd name="T18" fmla="*/ 250 w 271"/>
                <a:gd name="T19" fmla="*/ 263 h 328"/>
                <a:gd name="T20" fmla="*/ 264 w 271"/>
                <a:gd name="T21" fmla="*/ 285 h 328"/>
                <a:gd name="T22" fmla="*/ 156 w 271"/>
                <a:gd name="T23" fmla="*/ 328 h 328"/>
                <a:gd name="T24" fmla="*/ 0 w 271"/>
                <a:gd name="T25" fmla="*/ 165 h 328"/>
                <a:gd name="T26" fmla="*/ 147 w 271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328">
                  <a:moveTo>
                    <a:pt x="244" y="136"/>
                  </a:moveTo>
                  <a:cubicBezTo>
                    <a:pt x="241" y="59"/>
                    <a:pt x="197" y="25"/>
                    <a:pt x="147" y="25"/>
                  </a:cubicBezTo>
                  <a:cubicBezTo>
                    <a:pt x="91" y="25"/>
                    <a:pt x="39" y="62"/>
                    <a:pt x="29" y="136"/>
                  </a:cubicBezTo>
                  <a:lnTo>
                    <a:pt x="244" y="136"/>
                  </a:lnTo>
                  <a:close/>
                  <a:moveTo>
                    <a:pt x="147" y="0"/>
                  </a:moveTo>
                  <a:cubicBezTo>
                    <a:pt x="230" y="0"/>
                    <a:pt x="271" y="67"/>
                    <a:pt x="271" y="143"/>
                  </a:cubicBezTo>
                  <a:cubicBezTo>
                    <a:pt x="271" y="150"/>
                    <a:pt x="270" y="160"/>
                    <a:pt x="270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51"/>
                    <a:pt x="86" y="303"/>
                    <a:pt x="156" y="303"/>
                  </a:cubicBezTo>
                  <a:cubicBezTo>
                    <a:pt x="214" y="303"/>
                    <a:pt x="250" y="263"/>
                    <a:pt x="250" y="263"/>
                  </a:cubicBezTo>
                  <a:cubicBezTo>
                    <a:pt x="264" y="285"/>
                    <a:pt x="264" y="285"/>
                    <a:pt x="264" y="285"/>
                  </a:cubicBezTo>
                  <a:cubicBezTo>
                    <a:pt x="264" y="285"/>
                    <a:pt x="222" y="328"/>
                    <a:pt x="156" y="328"/>
                  </a:cubicBezTo>
                  <a:cubicBezTo>
                    <a:pt x="71" y="328"/>
                    <a:pt x="0" y="264"/>
                    <a:pt x="0" y="165"/>
                  </a:cubicBezTo>
                  <a:cubicBezTo>
                    <a:pt x="0" y="59"/>
                    <a:pt x="70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22927B4-DE24-F64B-929C-721E68C256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84951" y="427038"/>
              <a:ext cx="501650" cy="847725"/>
            </a:xfrm>
            <a:custGeom>
              <a:avLst/>
              <a:gdLst>
                <a:gd name="T0" fmla="*/ 132 w 264"/>
                <a:gd name="T1" fmla="*/ 420 h 445"/>
                <a:gd name="T2" fmla="*/ 239 w 264"/>
                <a:gd name="T3" fmla="*/ 281 h 445"/>
                <a:gd name="T4" fmla="*/ 134 w 264"/>
                <a:gd name="T5" fmla="*/ 143 h 445"/>
                <a:gd name="T6" fmla="*/ 26 w 264"/>
                <a:gd name="T7" fmla="*/ 281 h 445"/>
                <a:gd name="T8" fmla="*/ 132 w 264"/>
                <a:gd name="T9" fmla="*/ 420 h 445"/>
                <a:gd name="T10" fmla="*/ 135 w 264"/>
                <a:gd name="T11" fmla="*/ 117 h 445"/>
                <a:gd name="T12" fmla="*/ 240 w 264"/>
                <a:gd name="T13" fmla="*/ 188 h 445"/>
                <a:gd name="T14" fmla="*/ 241 w 264"/>
                <a:gd name="T15" fmla="*/ 188 h 445"/>
                <a:gd name="T16" fmla="*/ 239 w 264"/>
                <a:gd name="T17" fmla="*/ 162 h 445"/>
                <a:gd name="T18" fmla="*/ 239 w 264"/>
                <a:gd name="T19" fmla="*/ 0 h 445"/>
                <a:gd name="T20" fmla="*/ 264 w 264"/>
                <a:gd name="T21" fmla="*/ 0 h 445"/>
                <a:gd name="T22" fmla="*/ 264 w 264"/>
                <a:gd name="T23" fmla="*/ 438 h 445"/>
                <a:gd name="T24" fmla="*/ 239 w 264"/>
                <a:gd name="T25" fmla="*/ 438 h 445"/>
                <a:gd name="T26" fmla="*/ 239 w 264"/>
                <a:gd name="T27" fmla="*/ 398 h 445"/>
                <a:gd name="T28" fmla="*/ 241 w 264"/>
                <a:gd name="T29" fmla="*/ 374 h 445"/>
                <a:gd name="T30" fmla="*/ 240 w 264"/>
                <a:gd name="T31" fmla="*/ 374 h 445"/>
                <a:gd name="T32" fmla="*/ 131 w 264"/>
                <a:gd name="T33" fmla="*/ 445 h 445"/>
                <a:gd name="T34" fmla="*/ 0 w 264"/>
                <a:gd name="T35" fmla="*/ 281 h 445"/>
                <a:gd name="T36" fmla="*/ 135 w 264"/>
                <a:gd name="T37" fmla="*/ 1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5">
                  <a:moveTo>
                    <a:pt x="132" y="420"/>
                  </a:moveTo>
                  <a:cubicBezTo>
                    <a:pt x="187" y="420"/>
                    <a:pt x="239" y="379"/>
                    <a:pt x="239" y="281"/>
                  </a:cubicBezTo>
                  <a:cubicBezTo>
                    <a:pt x="239" y="211"/>
                    <a:pt x="205" y="143"/>
                    <a:pt x="134" y="143"/>
                  </a:cubicBezTo>
                  <a:cubicBezTo>
                    <a:pt x="75" y="143"/>
                    <a:pt x="26" y="194"/>
                    <a:pt x="26" y="281"/>
                  </a:cubicBezTo>
                  <a:cubicBezTo>
                    <a:pt x="26" y="366"/>
                    <a:pt x="70" y="420"/>
                    <a:pt x="132" y="420"/>
                  </a:cubicBezTo>
                  <a:moveTo>
                    <a:pt x="135" y="117"/>
                  </a:moveTo>
                  <a:cubicBezTo>
                    <a:pt x="212" y="117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188"/>
                    <a:pt x="239" y="177"/>
                    <a:pt x="239" y="16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438"/>
                    <a:pt x="264" y="438"/>
                    <a:pt x="264" y="438"/>
                  </a:cubicBezTo>
                  <a:cubicBezTo>
                    <a:pt x="239" y="438"/>
                    <a:pt x="239" y="438"/>
                    <a:pt x="239" y="43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84"/>
                    <a:pt x="241" y="374"/>
                    <a:pt x="241" y="374"/>
                  </a:cubicBezTo>
                  <a:cubicBezTo>
                    <a:pt x="240" y="374"/>
                    <a:pt x="240" y="374"/>
                    <a:pt x="240" y="374"/>
                  </a:cubicBezTo>
                  <a:cubicBezTo>
                    <a:pt x="240" y="374"/>
                    <a:pt x="214" y="445"/>
                    <a:pt x="131" y="445"/>
                  </a:cubicBezTo>
                  <a:cubicBezTo>
                    <a:pt x="49" y="445"/>
                    <a:pt x="0" y="378"/>
                    <a:pt x="0" y="281"/>
                  </a:cubicBezTo>
                  <a:cubicBezTo>
                    <a:pt x="0" y="182"/>
                    <a:pt x="56" y="117"/>
                    <a:pt x="135" y="1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0B13E47-3809-544E-9324-98A4D8666F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62851" y="427038"/>
              <a:ext cx="503238" cy="847725"/>
            </a:xfrm>
            <a:custGeom>
              <a:avLst/>
              <a:gdLst>
                <a:gd name="T0" fmla="*/ 130 w 265"/>
                <a:gd name="T1" fmla="*/ 420 h 445"/>
                <a:gd name="T2" fmla="*/ 238 w 265"/>
                <a:gd name="T3" fmla="*/ 281 h 445"/>
                <a:gd name="T4" fmla="*/ 133 w 265"/>
                <a:gd name="T5" fmla="*/ 143 h 445"/>
                <a:gd name="T6" fmla="*/ 25 w 265"/>
                <a:gd name="T7" fmla="*/ 282 h 445"/>
                <a:gd name="T8" fmla="*/ 130 w 265"/>
                <a:gd name="T9" fmla="*/ 420 h 445"/>
                <a:gd name="T10" fmla="*/ 0 w 265"/>
                <a:gd name="T11" fmla="*/ 0 h 445"/>
                <a:gd name="T12" fmla="*/ 26 w 265"/>
                <a:gd name="T13" fmla="*/ 0 h 445"/>
                <a:gd name="T14" fmla="*/ 26 w 265"/>
                <a:gd name="T15" fmla="*/ 163 h 445"/>
                <a:gd name="T16" fmla="*/ 23 w 265"/>
                <a:gd name="T17" fmla="*/ 188 h 445"/>
                <a:gd name="T18" fmla="*/ 24 w 265"/>
                <a:gd name="T19" fmla="*/ 188 h 445"/>
                <a:gd name="T20" fmla="*/ 134 w 265"/>
                <a:gd name="T21" fmla="*/ 117 h 445"/>
                <a:gd name="T22" fmla="*/ 265 w 265"/>
                <a:gd name="T23" fmla="*/ 281 h 445"/>
                <a:gd name="T24" fmla="*/ 129 w 265"/>
                <a:gd name="T25" fmla="*/ 445 h 445"/>
                <a:gd name="T26" fmla="*/ 24 w 265"/>
                <a:gd name="T27" fmla="*/ 374 h 445"/>
                <a:gd name="T28" fmla="*/ 23 w 265"/>
                <a:gd name="T29" fmla="*/ 374 h 445"/>
                <a:gd name="T30" fmla="*/ 26 w 265"/>
                <a:gd name="T31" fmla="*/ 402 h 445"/>
                <a:gd name="T32" fmla="*/ 26 w 265"/>
                <a:gd name="T33" fmla="*/ 438 h 445"/>
                <a:gd name="T34" fmla="*/ 0 w 265"/>
                <a:gd name="T35" fmla="*/ 438 h 445"/>
                <a:gd name="T36" fmla="*/ 0 w 265"/>
                <a:gd name="T3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45">
                  <a:moveTo>
                    <a:pt x="130" y="420"/>
                  </a:moveTo>
                  <a:cubicBezTo>
                    <a:pt x="190" y="420"/>
                    <a:pt x="238" y="369"/>
                    <a:pt x="238" y="281"/>
                  </a:cubicBezTo>
                  <a:cubicBezTo>
                    <a:pt x="238" y="197"/>
                    <a:pt x="194" y="143"/>
                    <a:pt x="133" y="143"/>
                  </a:cubicBezTo>
                  <a:cubicBezTo>
                    <a:pt x="77" y="143"/>
                    <a:pt x="25" y="184"/>
                    <a:pt x="25" y="282"/>
                  </a:cubicBezTo>
                  <a:cubicBezTo>
                    <a:pt x="25" y="351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77"/>
                    <a:pt x="23" y="188"/>
                    <a:pt x="2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8"/>
                    <a:pt x="50" y="117"/>
                    <a:pt x="134" y="117"/>
                  </a:cubicBezTo>
                  <a:cubicBezTo>
                    <a:pt x="215" y="117"/>
                    <a:pt x="265" y="185"/>
                    <a:pt x="265" y="281"/>
                  </a:cubicBezTo>
                  <a:cubicBezTo>
                    <a:pt x="265" y="381"/>
                    <a:pt x="208" y="445"/>
                    <a:pt x="129" y="445"/>
                  </a:cubicBezTo>
                  <a:cubicBezTo>
                    <a:pt x="53" y="445"/>
                    <a:pt x="24" y="374"/>
                    <a:pt x="24" y="374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3" y="374"/>
                    <a:pt x="26" y="386"/>
                    <a:pt x="26" y="402"/>
                  </a:cubicBezTo>
                  <a:cubicBezTo>
                    <a:pt x="26" y="438"/>
                    <a:pt x="26" y="438"/>
                    <a:pt x="26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462A6F5-73DA-7C45-9F62-88B1E4A7A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70851" y="665163"/>
              <a:ext cx="536575" cy="844550"/>
            </a:xfrm>
            <a:custGeom>
              <a:avLst/>
              <a:gdLst>
                <a:gd name="T0" fmla="*/ 12 w 282"/>
                <a:gd name="T1" fmla="*/ 404 h 444"/>
                <a:gd name="T2" fmla="*/ 49 w 282"/>
                <a:gd name="T3" fmla="*/ 419 h 444"/>
                <a:gd name="T4" fmla="*/ 109 w 282"/>
                <a:gd name="T5" fmla="*/ 363 h 444"/>
                <a:gd name="T6" fmla="*/ 131 w 282"/>
                <a:gd name="T7" fmla="*/ 311 h 444"/>
                <a:gd name="T8" fmla="*/ 5 w 282"/>
                <a:gd name="T9" fmla="*/ 0 h 444"/>
                <a:gd name="T10" fmla="*/ 32 w 282"/>
                <a:gd name="T11" fmla="*/ 0 h 444"/>
                <a:gd name="T12" fmla="*/ 132 w 282"/>
                <a:gd name="T13" fmla="*/ 250 h 444"/>
                <a:gd name="T14" fmla="*/ 143 w 282"/>
                <a:gd name="T15" fmla="*/ 279 h 444"/>
                <a:gd name="T16" fmla="*/ 144 w 282"/>
                <a:gd name="T17" fmla="*/ 279 h 444"/>
                <a:gd name="T18" fmla="*/ 155 w 282"/>
                <a:gd name="T19" fmla="*/ 250 h 444"/>
                <a:gd name="T20" fmla="*/ 255 w 282"/>
                <a:gd name="T21" fmla="*/ 0 h 444"/>
                <a:gd name="T22" fmla="*/ 282 w 282"/>
                <a:gd name="T23" fmla="*/ 0 h 444"/>
                <a:gd name="T24" fmla="*/ 126 w 282"/>
                <a:gd name="T25" fmla="*/ 386 h 444"/>
                <a:gd name="T26" fmla="*/ 49 w 282"/>
                <a:gd name="T27" fmla="*/ 444 h 444"/>
                <a:gd name="T28" fmla="*/ 0 w 282"/>
                <a:gd name="T29" fmla="*/ 426 h 444"/>
                <a:gd name="T30" fmla="*/ 12 w 282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44">
                  <a:moveTo>
                    <a:pt x="12" y="404"/>
                  </a:moveTo>
                  <a:cubicBezTo>
                    <a:pt x="12" y="404"/>
                    <a:pt x="29" y="419"/>
                    <a:pt x="49" y="419"/>
                  </a:cubicBezTo>
                  <a:cubicBezTo>
                    <a:pt x="78" y="419"/>
                    <a:pt x="97" y="392"/>
                    <a:pt x="109" y="363"/>
                  </a:cubicBezTo>
                  <a:cubicBezTo>
                    <a:pt x="131" y="311"/>
                    <a:pt x="131" y="311"/>
                    <a:pt x="131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4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9" y="264"/>
                    <a:pt x="155" y="25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3" y="418"/>
                    <a:pt x="88" y="444"/>
                    <a:pt x="49" y="444"/>
                  </a:cubicBezTo>
                  <a:cubicBezTo>
                    <a:pt x="20" y="444"/>
                    <a:pt x="0" y="426"/>
                    <a:pt x="0" y="426"/>
                  </a:cubicBezTo>
                  <a:lnTo>
                    <a:pt x="12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957DAF8-5747-844F-A982-7406394F8D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6" y="644526"/>
              <a:ext cx="552450" cy="854075"/>
            </a:xfrm>
            <a:custGeom>
              <a:avLst/>
              <a:gdLst>
                <a:gd name="T0" fmla="*/ 143 w 291"/>
                <a:gd name="T1" fmla="*/ 279 h 449"/>
                <a:gd name="T2" fmla="*/ 231 w 291"/>
                <a:gd name="T3" fmla="*/ 166 h 449"/>
                <a:gd name="T4" fmla="*/ 145 w 291"/>
                <a:gd name="T5" fmla="*/ 53 h 449"/>
                <a:gd name="T6" fmla="*/ 57 w 291"/>
                <a:gd name="T7" fmla="*/ 167 h 449"/>
                <a:gd name="T8" fmla="*/ 143 w 291"/>
                <a:gd name="T9" fmla="*/ 279 h 449"/>
                <a:gd name="T10" fmla="*/ 0 w 291"/>
                <a:gd name="T11" fmla="*/ 7 h 449"/>
                <a:gd name="T12" fmla="*/ 54 w 291"/>
                <a:gd name="T13" fmla="*/ 7 h 449"/>
                <a:gd name="T14" fmla="*/ 54 w 291"/>
                <a:gd name="T15" fmla="*/ 34 h 449"/>
                <a:gd name="T16" fmla="*/ 52 w 291"/>
                <a:gd name="T17" fmla="*/ 57 h 449"/>
                <a:gd name="T18" fmla="*/ 54 w 291"/>
                <a:gd name="T19" fmla="*/ 57 h 449"/>
                <a:gd name="T20" fmla="*/ 156 w 291"/>
                <a:gd name="T21" fmla="*/ 0 h 449"/>
                <a:gd name="T22" fmla="*/ 291 w 291"/>
                <a:gd name="T23" fmla="*/ 165 h 449"/>
                <a:gd name="T24" fmla="*/ 152 w 291"/>
                <a:gd name="T25" fmla="*/ 331 h 449"/>
                <a:gd name="T26" fmla="*/ 58 w 291"/>
                <a:gd name="T27" fmla="*/ 279 h 449"/>
                <a:gd name="T28" fmla="*/ 57 w 291"/>
                <a:gd name="T29" fmla="*/ 279 h 449"/>
                <a:gd name="T30" fmla="*/ 58 w 291"/>
                <a:gd name="T31" fmla="*/ 307 h 449"/>
                <a:gd name="T32" fmla="*/ 58 w 291"/>
                <a:gd name="T33" fmla="*/ 449 h 449"/>
                <a:gd name="T34" fmla="*/ 0 w 291"/>
                <a:gd name="T35" fmla="*/ 449 h 449"/>
                <a:gd name="T36" fmla="*/ 0 w 291"/>
                <a:gd name="T37" fmla="*/ 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449">
                  <a:moveTo>
                    <a:pt x="143" y="279"/>
                  </a:moveTo>
                  <a:cubicBezTo>
                    <a:pt x="192" y="279"/>
                    <a:pt x="231" y="238"/>
                    <a:pt x="231" y="166"/>
                  </a:cubicBezTo>
                  <a:cubicBezTo>
                    <a:pt x="231" y="97"/>
                    <a:pt x="196" y="53"/>
                    <a:pt x="145" y="53"/>
                  </a:cubicBezTo>
                  <a:cubicBezTo>
                    <a:pt x="99" y="53"/>
                    <a:pt x="57" y="86"/>
                    <a:pt x="57" y="167"/>
                  </a:cubicBezTo>
                  <a:cubicBezTo>
                    <a:pt x="57" y="223"/>
                    <a:pt x="87" y="279"/>
                    <a:pt x="143" y="279"/>
                  </a:cubicBezTo>
                  <a:moveTo>
                    <a:pt x="0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7"/>
                    <a:pt x="52" y="57"/>
                    <a:pt x="52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80" y="0"/>
                    <a:pt x="156" y="0"/>
                  </a:cubicBezTo>
                  <a:cubicBezTo>
                    <a:pt x="239" y="0"/>
                    <a:pt x="291" y="67"/>
                    <a:pt x="291" y="165"/>
                  </a:cubicBezTo>
                  <a:cubicBezTo>
                    <a:pt x="291" y="266"/>
                    <a:pt x="232" y="331"/>
                    <a:pt x="152" y="331"/>
                  </a:cubicBezTo>
                  <a:cubicBezTo>
                    <a:pt x="85" y="331"/>
                    <a:pt x="58" y="279"/>
                    <a:pt x="58" y="279"/>
                  </a:cubicBezTo>
                  <a:cubicBezTo>
                    <a:pt x="57" y="279"/>
                    <a:pt x="57" y="279"/>
                    <a:pt x="57" y="279"/>
                  </a:cubicBezTo>
                  <a:cubicBezTo>
                    <a:pt x="57" y="279"/>
                    <a:pt x="58" y="290"/>
                    <a:pt x="58" y="307"/>
                  </a:cubicBezTo>
                  <a:cubicBezTo>
                    <a:pt x="58" y="449"/>
                    <a:pt x="58" y="449"/>
                    <a:pt x="58" y="449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2C75442-1237-FE4F-8B6E-25EFB9720C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1513" y="644526"/>
              <a:ext cx="485775" cy="630238"/>
            </a:xfrm>
            <a:custGeom>
              <a:avLst/>
              <a:gdLst>
                <a:gd name="T0" fmla="*/ 116 w 256"/>
                <a:gd name="T1" fmla="*/ 282 h 331"/>
                <a:gd name="T2" fmla="*/ 198 w 256"/>
                <a:gd name="T3" fmla="*/ 182 h 331"/>
                <a:gd name="T4" fmla="*/ 198 w 256"/>
                <a:gd name="T5" fmla="*/ 172 h 331"/>
                <a:gd name="T6" fmla="*/ 183 w 256"/>
                <a:gd name="T7" fmla="*/ 172 h 331"/>
                <a:gd name="T8" fmla="*/ 59 w 256"/>
                <a:gd name="T9" fmla="*/ 232 h 331"/>
                <a:gd name="T10" fmla="*/ 116 w 256"/>
                <a:gd name="T11" fmla="*/ 282 h 331"/>
                <a:gd name="T12" fmla="*/ 184 w 256"/>
                <a:gd name="T13" fmla="*/ 126 h 331"/>
                <a:gd name="T14" fmla="*/ 198 w 256"/>
                <a:gd name="T15" fmla="*/ 126 h 331"/>
                <a:gd name="T16" fmla="*/ 198 w 256"/>
                <a:gd name="T17" fmla="*/ 120 h 331"/>
                <a:gd name="T18" fmla="*/ 130 w 256"/>
                <a:gd name="T19" fmla="*/ 51 h 331"/>
                <a:gd name="T20" fmla="*/ 45 w 256"/>
                <a:gd name="T21" fmla="*/ 82 h 331"/>
                <a:gd name="T22" fmla="*/ 21 w 256"/>
                <a:gd name="T23" fmla="*/ 37 h 331"/>
                <a:gd name="T24" fmla="*/ 135 w 256"/>
                <a:gd name="T25" fmla="*/ 0 h 331"/>
                <a:gd name="T26" fmla="*/ 256 w 256"/>
                <a:gd name="T27" fmla="*/ 124 h 331"/>
                <a:gd name="T28" fmla="*/ 256 w 256"/>
                <a:gd name="T29" fmla="*/ 324 h 331"/>
                <a:gd name="T30" fmla="*/ 202 w 256"/>
                <a:gd name="T31" fmla="*/ 324 h 331"/>
                <a:gd name="T32" fmla="*/ 202 w 256"/>
                <a:gd name="T33" fmla="*/ 294 h 331"/>
                <a:gd name="T34" fmla="*/ 203 w 256"/>
                <a:gd name="T35" fmla="*/ 269 h 331"/>
                <a:gd name="T36" fmla="*/ 202 w 256"/>
                <a:gd name="T37" fmla="*/ 269 h 331"/>
                <a:gd name="T38" fmla="*/ 104 w 256"/>
                <a:gd name="T39" fmla="*/ 331 h 331"/>
                <a:gd name="T40" fmla="*/ 0 w 256"/>
                <a:gd name="T41" fmla="*/ 235 h 331"/>
                <a:gd name="T42" fmla="*/ 184 w 256"/>
                <a:gd name="T43" fmla="*/ 12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331">
                  <a:moveTo>
                    <a:pt x="116" y="282"/>
                  </a:moveTo>
                  <a:cubicBezTo>
                    <a:pt x="166" y="282"/>
                    <a:pt x="198" y="229"/>
                    <a:pt x="198" y="18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39" y="172"/>
                    <a:pt x="59" y="175"/>
                    <a:pt x="59" y="232"/>
                  </a:cubicBezTo>
                  <a:cubicBezTo>
                    <a:pt x="59" y="257"/>
                    <a:pt x="78" y="282"/>
                    <a:pt x="116" y="282"/>
                  </a:cubicBezTo>
                  <a:moveTo>
                    <a:pt x="184" y="126"/>
                  </a:moveTo>
                  <a:cubicBezTo>
                    <a:pt x="198" y="126"/>
                    <a:pt x="198" y="126"/>
                    <a:pt x="198" y="126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68"/>
                    <a:pt x="169" y="51"/>
                    <a:pt x="130" y="51"/>
                  </a:cubicBezTo>
                  <a:cubicBezTo>
                    <a:pt x="83" y="51"/>
                    <a:pt x="45" y="82"/>
                    <a:pt x="45" y="8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65" y="0"/>
                    <a:pt x="135" y="0"/>
                  </a:cubicBezTo>
                  <a:cubicBezTo>
                    <a:pt x="213" y="0"/>
                    <a:pt x="256" y="44"/>
                    <a:pt x="256" y="124"/>
                  </a:cubicBezTo>
                  <a:cubicBezTo>
                    <a:pt x="256" y="324"/>
                    <a:pt x="256" y="324"/>
                    <a:pt x="256" y="324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202" y="294"/>
                    <a:pt x="202" y="294"/>
                    <a:pt x="202" y="294"/>
                  </a:cubicBezTo>
                  <a:cubicBezTo>
                    <a:pt x="202" y="279"/>
                    <a:pt x="203" y="269"/>
                    <a:pt x="203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269"/>
                    <a:pt x="177" y="331"/>
                    <a:pt x="104" y="331"/>
                  </a:cubicBezTo>
                  <a:cubicBezTo>
                    <a:pt x="51" y="331"/>
                    <a:pt x="0" y="298"/>
                    <a:pt x="0" y="235"/>
                  </a:cubicBezTo>
                  <a:cubicBezTo>
                    <a:pt x="0" y="130"/>
                    <a:pt x="133" y="126"/>
                    <a:pt x="184" y="1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27649EF-7F0E-2D46-A482-B2DFF78EF6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4438" y="492126"/>
              <a:ext cx="338138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2 w 178"/>
                <a:gd name="T7" fmla="*/ 92 h 406"/>
                <a:gd name="T8" fmla="*/ 42 w 178"/>
                <a:gd name="T9" fmla="*/ 0 h 406"/>
                <a:gd name="T10" fmla="*/ 99 w 178"/>
                <a:gd name="T11" fmla="*/ 0 h 406"/>
                <a:gd name="T12" fmla="*/ 99 w 178"/>
                <a:gd name="T13" fmla="*/ 92 h 406"/>
                <a:gd name="T14" fmla="*/ 173 w 178"/>
                <a:gd name="T15" fmla="*/ 92 h 406"/>
                <a:gd name="T16" fmla="*/ 173 w 178"/>
                <a:gd name="T17" fmla="*/ 140 h 406"/>
                <a:gd name="T18" fmla="*/ 99 w 178"/>
                <a:gd name="T19" fmla="*/ 140 h 406"/>
                <a:gd name="T20" fmla="*/ 99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8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99" y="344"/>
                    <a:pt x="142" y="352"/>
                    <a:pt x="164" y="352"/>
                  </a:cubicBezTo>
                  <a:cubicBezTo>
                    <a:pt x="173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0" y="406"/>
                    <a:pt x="158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D4D8BDE-B9B2-6047-B125-50C6D4D887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09251" y="419101"/>
              <a:ext cx="111125" cy="841375"/>
            </a:xfrm>
            <a:custGeom>
              <a:avLst/>
              <a:gdLst>
                <a:gd name="T0" fmla="*/ 1 w 70"/>
                <a:gd name="T1" fmla="*/ 150 h 530"/>
                <a:gd name="T2" fmla="*/ 70 w 70"/>
                <a:gd name="T3" fmla="*/ 150 h 530"/>
                <a:gd name="T4" fmla="*/ 70 w 70"/>
                <a:gd name="T5" fmla="*/ 530 h 530"/>
                <a:gd name="T6" fmla="*/ 1 w 70"/>
                <a:gd name="T7" fmla="*/ 530 h 530"/>
                <a:gd name="T8" fmla="*/ 1 w 70"/>
                <a:gd name="T9" fmla="*/ 150 h 530"/>
                <a:gd name="T10" fmla="*/ 0 w 70"/>
                <a:gd name="T11" fmla="*/ 0 h 530"/>
                <a:gd name="T12" fmla="*/ 70 w 70"/>
                <a:gd name="T13" fmla="*/ 0 h 530"/>
                <a:gd name="T14" fmla="*/ 70 w 70"/>
                <a:gd name="T15" fmla="*/ 75 h 530"/>
                <a:gd name="T16" fmla="*/ 0 w 70"/>
                <a:gd name="T17" fmla="*/ 75 h 530"/>
                <a:gd name="T18" fmla="*/ 0 w 70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30">
                  <a:moveTo>
                    <a:pt x="1" y="150"/>
                  </a:moveTo>
                  <a:lnTo>
                    <a:pt x="70" y="150"/>
                  </a:lnTo>
                  <a:lnTo>
                    <a:pt x="70" y="530"/>
                  </a:lnTo>
                  <a:lnTo>
                    <a:pt x="1" y="530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CE1DB71-C375-B646-A472-A2F18C8AD6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12451" y="644526"/>
              <a:ext cx="542925" cy="630238"/>
            </a:xfrm>
            <a:custGeom>
              <a:avLst/>
              <a:gdLst>
                <a:gd name="T0" fmla="*/ 226 w 286"/>
                <a:gd name="T1" fmla="*/ 129 h 331"/>
                <a:gd name="T2" fmla="*/ 152 w 286"/>
                <a:gd name="T3" fmla="*/ 48 h 331"/>
                <a:gd name="T4" fmla="*/ 63 w 286"/>
                <a:gd name="T5" fmla="*/ 129 h 331"/>
                <a:gd name="T6" fmla="*/ 226 w 286"/>
                <a:gd name="T7" fmla="*/ 129 h 331"/>
                <a:gd name="T8" fmla="*/ 153 w 286"/>
                <a:gd name="T9" fmla="*/ 0 h 331"/>
                <a:gd name="T10" fmla="*/ 286 w 286"/>
                <a:gd name="T11" fmla="*/ 148 h 331"/>
                <a:gd name="T12" fmla="*/ 284 w 286"/>
                <a:gd name="T13" fmla="*/ 174 h 331"/>
                <a:gd name="T14" fmla="*/ 61 w 286"/>
                <a:gd name="T15" fmla="*/ 174 h 331"/>
                <a:gd name="T16" fmla="*/ 166 w 286"/>
                <a:gd name="T17" fmla="*/ 279 h 331"/>
                <a:gd name="T18" fmla="*/ 257 w 286"/>
                <a:gd name="T19" fmla="*/ 242 h 331"/>
                <a:gd name="T20" fmla="*/ 281 w 286"/>
                <a:gd name="T21" fmla="*/ 286 h 331"/>
                <a:gd name="T22" fmla="*/ 162 w 286"/>
                <a:gd name="T23" fmla="*/ 331 h 331"/>
                <a:gd name="T24" fmla="*/ 0 w 286"/>
                <a:gd name="T25" fmla="*/ 165 h 331"/>
                <a:gd name="T26" fmla="*/ 153 w 286"/>
                <a:gd name="T2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331">
                  <a:moveTo>
                    <a:pt x="226" y="129"/>
                  </a:moveTo>
                  <a:cubicBezTo>
                    <a:pt x="224" y="74"/>
                    <a:pt x="192" y="48"/>
                    <a:pt x="152" y="48"/>
                  </a:cubicBezTo>
                  <a:cubicBezTo>
                    <a:pt x="107" y="48"/>
                    <a:pt x="71" y="77"/>
                    <a:pt x="63" y="129"/>
                  </a:cubicBezTo>
                  <a:lnTo>
                    <a:pt x="226" y="129"/>
                  </a:lnTo>
                  <a:close/>
                  <a:moveTo>
                    <a:pt x="153" y="0"/>
                  </a:moveTo>
                  <a:cubicBezTo>
                    <a:pt x="240" y="0"/>
                    <a:pt x="286" y="66"/>
                    <a:pt x="286" y="148"/>
                  </a:cubicBezTo>
                  <a:cubicBezTo>
                    <a:pt x="286" y="156"/>
                    <a:pt x="284" y="174"/>
                    <a:pt x="284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4" y="244"/>
                    <a:pt x="112" y="279"/>
                    <a:pt x="166" y="279"/>
                  </a:cubicBezTo>
                  <a:cubicBezTo>
                    <a:pt x="219" y="279"/>
                    <a:pt x="257" y="242"/>
                    <a:pt x="257" y="242"/>
                  </a:cubicBezTo>
                  <a:cubicBezTo>
                    <a:pt x="281" y="286"/>
                    <a:pt x="281" y="286"/>
                    <a:pt x="281" y="286"/>
                  </a:cubicBezTo>
                  <a:cubicBezTo>
                    <a:pt x="281" y="286"/>
                    <a:pt x="236" y="331"/>
                    <a:pt x="162" y="331"/>
                  </a:cubicBezTo>
                  <a:cubicBezTo>
                    <a:pt x="66" y="331"/>
                    <a:pt x="0" y="259"/>
                    <a:pt x="0" y="165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07A6A63-E933-3445-9F77-FD4CC1A7B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0626" y="644526"/>
              <a:ext cx="527050" cy="615950"/>
            </a:xfrm>
            <a:custGeom>
              <a:avLst/>
              <a:gdLst>
                <a:gd name="T0" fmla="*/ 0 w 277"/>
                <a:gd name="T1" fmla="*/ 7 h 324"/>
                <a:gd name="T2" fmla="*/ 56 w 277"/>
                <a:gd name="T3" fmla="*/ 7 h 324"/>
                <a:gd name="T4" fmla="*/ 56 w 277"/>
                <a:gd name="T5" fmla="*/ 49 h 324"/>
                <a:gd name="T6" fmla="*/ 55 w 277"/>
                <a:gd name="T7" fmla="*/ 72 h 324"/>
                <a:gd name="T8" fmla="*/ 56 w 277"/>
                <a:gd name="T9" fmla="*/ 72 h 324"/>
                <a:gd name="T10" fmla="*/ 171 w 277"/>
                <a:gd name="T11" fmla="*/ 0 h 324"/>
                <a:gd name="T12" fmla="*/ 277 w 277"/>
                <a:gd name="T13" fmla="*/ 121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5 h 324"/>
                <a:gd name="T22" fmla="*/ 63 w 277"/>
                <a:gd name="T23" fmla="*/ 133 h 324"/>
                <a:gd name="T24" fmla="*/ 58 w 277"/>
                <a:gd name="T25" fmla="*/ 175 h 324"/>
                <a:gd name="T26" fmla="*/ 58 w 277"/>
                <a:gd name="T27" fmla="*/ 324 h 324"/>
                <a:gd name="T28" fmla="*/ 0 w 277"/>
                <a:gd name="T29" fmla="*/ 324 h 324"/>
                <a:gd name="T30" fmla="*/ 0 w 277"/>
                <a:gd name="T31" fmla="*/ 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2"/>
                    <a:pt x="55" y="72"/>
                    <a:pt x="55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45"/>
                    <a:pt x="105" y="0"/>
                    <a:pt x="171" y="0"/>
                  </a:cubicBezTo>
                  <a:cubicBezTo>
                    <a:pt x="243" y="0"/>
                    <a:pt x="277" y="40"/>
                    <a:pt x="277" y="121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0"/>
                    <a:pt x="209" y="55"/>
                    <a:pt x="160" y="55"/>
                  </a:cubicBezTo>
                  <a:cubicBezTo>
                    <a:pt x="113" y="55"/>
                    <a:pt x="76" y="87"/>
                    <a:pt x="63" y="133"/>
                  </a:cubicBezTo>
                  <a:cubicBezTo>
                    <a:pt x="59" y="145"/>
                    <a:pt x="58" y="160"/>
                    <a:pt x="58" y="175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D9AADC-0C85-004D-AA91-3506632E38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3238" y="492126"/>
              <a:ext cx="339725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1 w 178"/>
                <a:gd name="T7" fmla="*/ 92 h 406"/>
                <a:gd name="T8" fmla="*/ 41 w 178"/>
                <a:gd name="T9" fmla="*/ 0 h 406"/>
                <a:gd name="T10" fmla="*/ 98 w 178"/>
                <a:gd name="T11" fmla="*/ 0 h 406"/>
                <a:gd name="T12" fmla="*/ 98 w 178"/>
                <a:gd name="T13" fmla="*/ 92 h 406"/>
                <a:gd name="T14" fmla="*/ 172 w 178"/>
                <a:gd name="T15" fmla="*/ 92 h 406"/>
                <a:gd name="T16" fmla="*/ 172 w 178"/>
                <a:gd name="T17" fmla="*/ 140 h 406"/>
                <a:gd name="T18" fmla="*/ 98 w 178"/>
                <a:gd name="T19" fmla="*/ 140 h 406"/>
                <a:gd name="T20" fmla="*/ 98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7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98" y="344"/>
                    <a:pt x="141" y="352"/>
                    <a:pt x="164" y="352"/>
                  </a:cubicBezTo>
                  <a:cubicBezTo>
                    <a:pt x="172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69" y="406"/>
                    <a:pt x="157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699F109-BD6B-B245-99D2-B7872F07E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14238" y="644526"/>
              <a:ext cx="431800" cy="630238"/>
            </a:xfrm>
            <a:custGeom>
              <a:avLst/>
              <a:gdLst>
                <a:gd name="T0" fmla="*/ 28 w 227"/>
                <a:gd name="T1" fmla="*/ 242 h 331"/>
                <a:gd name="T2" fmla="*/ 116 w 227"/>
                <a:gd name="T3" fmla="*/ 279 h 331"/>
                <a:gd name="T4" fmla="*/ 167 w 227"/>
                <a:gd name="T5" fmla="*/ 239 h 331"/>
                <a:gd name="T6" fmla="*/ 10 w 227"/>
                <a:gd name="T7" fmla="*/ 90 h 331"/>
                <a:gd name="T8" fmla="*/ 120 w 227"/>
                <a:gd name="T9" fmla="*/ 0 h 331"/>
                <a:gd name="T10" fmla="*/ 219 w 227"/>
                <a:gd name="T11" fmla="*/ 35 h 331"/>
                <a:gd name="T12" fmla="*/ 195 w 227"/>
                <a:gd name="T13" fmla="*/ 80 h 331"/>
                <a:gd name="T14" fmla="*/ 120 w 227"/>
                <a:gd name="T15" fmla="*/ 52 h 331"/>
                <a:gd name="T16" fmla="*/ 70 w 227"/>
                <a:gd name="T17" fmla="*/ 91 h 331"/>
                <a:gd name="T18" fmla="*/ 227 w 227"/>
                <a:gd name="T19" fmla="*/ 239 h 331"/>
                <a:gd name="T20" fmla="*/ 116 w 227"/>
                <a:gd name="T21" fmla="*/ 331 h 331"/>
                <a:gd name="T22" fmla="*/ 0 w 227"/>
                <a:gd name="T23" fmla="*/ 285 h 331"/>
                <a:gd name="T24" fmla="*/ 28 w 227"/>
                <a:gd name="T25" fmla="*/ 24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1">
                  <a:moveTo>
                    <a:pt x="28" y="242"/>
                  </a:moveTo>
                  <a:cubicBezTo>
                    <a:pt x="28" y="242"/>
                    <a:pt x="63" y="279"/>
                    <a:pt x="116" y="279"/>
                  </a:cubicBezTo>
                  <a:cubicBezTo>
                    <a:pt x="142" y="279"/>
                    <a:pt x="167" y="265"/>
                    <a:pt x="167" y="239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2"/>
                    <a:pt x="59" y="0"/>
                    <a:pt x="120" y="0"/>
                  </a:cubicBezTo>
                  <a:cubicBezTo>
                    <a:pt x="188" y="0"/>
                    <a:pt x="219" y="35"/>
                    <a:pt x="219" y="35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5" y="80"/>
                    <a:pt x="168" y="52"/>
                    <a:pt x="120" y="52"/>
                  </a:cubicBezTo>
                  <a:cubicBezTo>
                    <a:pt x="94" y="52"/>
                    <a:pt x="70" y="63"/>
                    <a:pt x="70" y="91"/>
                  </a:cubicBezTo>
                  <a:cubicBezTo>
                    <a:pt x="70" y="148"/>
                    <a:pt x="227" y="135"/>
                    <a:pt x="227" y="239"/>
                  </a:cubicBezTo>
                  <a:cubicBezTo>
                    <a:pt x="227" y="292"/>
                    <a:pt x="183" y="331"/>
                    <a:pt x="116" y="331"/>
                  </a:cubicBezTo>
                  <a:cubicBezTo>
                    <a:pt x="41" y="331"/>
                    <a:pt x="0" y="285"/>
                    <a:pt x="0" y="285"/>
                  </a:cubicBezTo>
                  <a:lnTo>
                    <a:pt x="28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8F3E0A-C4D2-4B43-866A-DB42AADB13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46051" y="1136651"/>
              <a:ext cx="117475" cy="123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719E57C-8E81-9244-B5A4-7AB3A0A7E6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9976" y="1689101"/>
              <a:ext cx="654050" cy="833438"/>
            </a:xfrm>
            <a:custGeom>
              <a:avLst/>
              <a:gdLst>
                <a:gd name="T0" fmla="*/ 129 w 344"/>
                <a:gd name="T1" fmla="*/ 413 h 438"/>
                <a:gd name="T2" fmla="*/ 317 w 344"/>
                <a:gd name="T3" fmla="*/ 219 h 438"/>
                <a:gd name="T4" fmla="*/ 129 w 344"/>
                <a:gd name="T5" fmla="*/ 25 h 438"/>
                <a:gd name="T6" fmla="*/ 26 w 344"/>
                <a:gd name="T7" fmla="*/ 25 h 438"/>
                <a:gd name="T8" fmla="*/ 26 w 344"/>
                <a:gd name="T9" fmla="*/ 413 h 438"/>
                <a:gd name="T10" fmla="*/ 129 w 344"/>
                <a:gd name="T11" fmla="*/ 413 h 438"/>
                <a:gd name="T12" fmla="*/ 0 w 344"/>
                <a:gd name="T13" fmla="*/ 0 h 438"/>
                <a:gd name="T14" fmla="*/ 133 w 344"/>
                <a:gd name="T15" fmla="*/ 0 h 438"/>
                <a:gd name="T16" fmla="*/ 344 w 344"/>
                <a:gd name="T17" fmla="*/ 219 h 438"/>
                <a:gd name="T18" fmla="*/ 133 w 344"/>
                <a:gd name="T19" fmla="*/ 438 h 438"/>
                <a:gd name="T20" fmla="*/ 0 w 344"/>
                <a:gd name="T21" fmla="*/ 438 h 438"/>
                <a:gd name="T22" fmla="*/ 0 w 344"/>
                <a:gd name="T2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38">
                  <a:moveTo>
                    <a:pt x="129" y="413"/>
                  </a:moveTo>
                  <a:cubicBezTo>
                    <a:pt x="241" y="413"/>
                    <a:pt x="317" y="345"/>
                    <a:pt x="317" y="219"/>
                  </a:cubicBezTo>
                  <a:cubicBezTo>
                    <a:pt x="317" y="94"/>
                    <a:pt x="241" y="25"/>
                    <a:pt x="129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13"/>
                    <a:pt x="26" y="413"/>
                    <a:pt x="26" y="413"/>
                  </a:cubicBezTo>
                  <a:lnTo>
                    <a:pt x="129" y="413"/>
                  </a:lnTo>
                  <a:close/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259" y="0"/>
                    <a:pt x="344" y="80"/>
                    <a:pt x="344" y="219"/>
                  </a:cubicBezTo>
                  <a:cubicBezTo>
                    <a:pt x="344" y="359"/>
                    <a:pt x="259" y="438"/>
                    <a:pt x="133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C7E2C9E-FF13-914A-888E-C631A573B4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8963" y="1924051"/>
              <a:ext cx="263525" cy="598488"/>
            </a:xfrm>
            <a:custGeom>
              <a:avLst/>
              <a:gdLst>
                <a:gd name="T0" fmla="*/ 0 w 139"/>
                <a:gd name="T1" fmla="*/ 2 h 315"/>
                <a:gd name="T2" fmla="*/ 25 w 139"/>
                <a:gd name="T3" fmla="*/ 2 h 315"/>
                <a:gd name="T4" fmla="*/ 25 w 139"/>
                <a:gd name="T5" fmla="*/ 62 h 315"/>
                <a:gd name="T6" fmla="*/ 23 w 139"/>
                <a:gd name="T7" fmla="*/ 87 h 315"/>
                <a:gd name="T8" fmla="*/ 24 w 139"/>
                <a:gd name="T9" fmla="*/ 87 h 315"/>
                <a:gd name="T10" fmla="*/ 121 w 139"/>
                <a:gd name="T11" fmla="*/ 0 h 315"/>
                <a:gd name="T12" fmla="*/ 139 w 139"/>
                <a:gd name="T13" fmla="*/ 2 h 315"/>
                <a:gd name="T14" fmla="*/ 139 w 139"/>
                <a:gd name="T15" fmla="*/ 28 h 315"/>
                <a:gd name="T16" fmla="*/ 125 w 139"/>
                <a:gd name="T17" fmla="*/ 27 h 315"/>
                <a:gd name="T18" fmla="*/ 34 w 139"/>
                <a:gd name="T19" fmla="*/ 114 h 315"/>
                <a:gd name="T20" fmla="*/ 25 w 139"/>
                <a:gd name="T21" fmla="*/ 180 h 315"/>
                <a:gd name="T22" fmla="*/ 25 w 139"/>
                <a:gd name="T23" fmla="*/ 315 h 315"/>
                <a:gd name="T24" fmla="*/ 0 w 139"/>
                <a:gd name="T25" fmla="*/ 315 h 315"/>
                <a:gd name="T26" fmla="*/ 0 w 139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9" y="2"/>
                    <a:pt x="139" y="2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1" y="27"/>
                    <a:pt x="125" y="27"/>
                  </a:cubicBezTo>
                  <a:cubicBezTo>
                    <a:pt x="77" y="27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6B2EBB7-5A7D-5044-98C0-53FFFE64AD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35513" y="1689101"/>
              <a:ext cx="57150" cy="833438"/>
            </a:xfrm>
            <a:custGeom>
              <a:avLst/>
              <a:gdLst>
                <a:gd name="T0" fmla="*/ 2 w 36"/>
                <a:gd name="T1" fmla="*/ 525 h 525"/>
                <a:gd name="T2" fmla="*/ 32 w 36"/>
                <a:gd name="T3" fmla="*/ 525 h 525"/>
                <a:gd name="T4" fmla="*/ 32 w 36"/>
                <a:gd name="T5" fmla="*/ 150 h 525"/>
                <a:gd name="T6" fmla="*/ 2 w 36"/>
                <a:gd name="T7" fmla="*/ 150 h 525"/>
                <a:gd name="T8" fmla="*/ 2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2" y="525"/>
                  </a:moveTo>
                  <a:lnTo>
                    <a:pt x="32" y="525"/>
                  </a:lnTo>
                  <a:lnTo>
                    <a:pt x="32" y="150"/>
                  </a:lnTo>
                  <a:lnTo>
                    <a:pt x="2" y="150"/>
                  </a:lnTo>
                  <a:lnTo>
                    <a:pt x="2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1D585E0-1942-A940-9BAD-8387FBA153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0926" y="1927226"/>
              <a:ext cx="496888" cy="595313"/>
            </a:xfrm>
            <a:custGeom>
              <a:avLst/>
              <a:gdLst>
                <a:gd name="T0" fmla="*/ 0 w 262"/>
                <a:gd name="T1" fmla="*/ 0 h 313"/>
                <a:gd name="T2" fmla="*/ 28 w 262"/>
                <a:gd name="T3" fmla="*/ 0 h 313"/>
                <a:gd name="T4" fmla="*/ 121 w 262"/>
                <a:gd name="T5" fmla="*/ 246 h 313"/>
                <a:gd name="T6" fmla="*/ 131 w 262"/>
                <a:gd name="T7" fmla="*/ 279 h 313"/>
                <a:gd name="T8" fmla="*/ 132 w 262"/>
                <a:gd name="T9" fmla="*/ 279 h 313"/>
                <a:gd name="T10" fmla="*/ 143 w 262"/>
                <a:gd name="T11" fmla="*/ 246 h 313"/>
                <a:gd name="T12" fmla="*/ 236 w 262"/>
                <a:gd name="T13" fmla="*/ 0 h 313"/>
                <a:gd name="T14" fmla="*/ 262 w 262"/>
                <a:gd name="T15" fmla="*/ 0 h 313"/>
                <a:gd name="T16" fmla="*/ 144 w 262"/>
                <a:gd name="T17" fmla="*/ 313 h 313"/>
                <a:gd name="T18" fmla="*/ 120 w 262"/>
                <a:gd name="T19" fmla="*/ 313 h 313"/>
                <a:gd name="T20" fmla="*/ 0 w 26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1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6" y="260"/>
                    <a:pt x="131" y="279"/>
                    <a:pt x="131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7" y="260"/>
                    <a:pt x="143" y="24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20" y="313"/>
                    <a:pt x="120" y="313"/>
                    <a:pt x="120" y="31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ED6FDB-4059-EF4B-973E-C1423E6CC0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276" y="1914526"/>
              <a:ext cx="512763" cy="623888"/>
            </a:xfrm>
            <a:custGeom>
              <a:avLst/>
              <a:gdLst>
                <a:gd name="T0" fmla="*/ 243 w 270"/>
                <a:gd name="T1" fmla="*/ 135 h 328"/>
                <a:gd name="T2" fmla="*/ 146 w 270"/>
                <a:gd name="T3" fmla="*/ 24 h 328"/>
                <a:gd name="T4" fmla="*/ 28 w 270"/>
                <a:gd name="T5" fmla="*/ 135 h 328"/>
                <a:gd name="T6" fmla="*/ 243 w 270"/>
                <a:gd name="T7" fmla="*/ 135 h 328"/>
                <a:gd name="T8" fmla="*/ 147 w 270"/>
                <a:gd name="T9" fmla="*/ 0 h 328"/>
                <a:gd name="T10" fmla="*/ 270 w 270"/>
                <a:gd name="T11" fmla="*/ 142 h 328"/>
                <a:gd name="T12" fmla="*/ 269 w 270"/>
                <a:gd name="T13" fmla="*/ 159 h 328"/>
                <a:gd name="T14" fmla="*/ 26 w 270"/>
                <a:gd name="T15" fmla="*/ 159 h 328"/>
                <a:gd name="T16" fmla="*/ 156 w 270"/>
                <a:gd name="T17" fmla="*/ 302 h 328"/>
                <a:gd name="T18" fmla="*/ 249 w 270"/>
                <a:gd name="T19" fmla="*/ 263 h 328"/>
                <a:gd name="T20" fmla="*/ 263 w 270"/>
                <a:gd name="T21" fmla="*/ 284 h 328"/>
                <a:gd name="T22" fmla="*/ 156 w 270"/>
                <a:gd name="T23" fmla="*/ 328 h 328"/>
                <a:gd name="T24" fmla="*/ 0 w 270"/>
                <a:gd name="T25" fmla="*/ 164 h 328"/>
                <a:gd name="T26" fmla="*/ 147 w 270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28">
                  <a:moveTo>
                    <a:pt x="243" y="135"/>
                  </a:moveTo>
                  <a:cubicBezTo>
                    <a:pt x="240" y="59"/>
                    <a:pt x="196" y="24"/>
                    <a:pt x="146" y="24"/>
                  </a:cubicBezTo>
                  <a:cubicBezTo>
                    <a:pt x="90" y="24"/>
                    <a:pt x="39" y="62"/>
                    <a:pt x="28" y="135"/>
                  </a:cubicBezTo>
                  <a:lnTo>
                    <a:pt x="243" y="135"/>
                  </a:lnTo>
                  <a:close/>
                  <a:moveTo>
                    <a:pt x="147" y="0"/>
                  </a:moveTo>
                  <a:cubicBezTo>
                    <a:pt x="229" y="0"/>
                    <a:pt x="270" y="67"/>
                    <a:pt x="270" y="142"/>
                  </a:cubicBezTo>
                  <a:cubicBezTo>
                    <a:pt x="270" y="149"/>
                    <a:pt x="269" y="159"/>
                    <a:pt x="269" y="159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6" y="250"/>
                    <a:pt x="85" y="302"/>
                    <a:pt x="156" y="302"/>
                  </a:cubicBezTo>
                  <a:cubicBezTo>
                    <a:pt x="214" y="302"/>
                    <a:pt x="249" y="263"/>
                    <a:pt x="249" y="263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3" y="284"/>
                    <a:pt x="221" y="328"/>
                    <a:pt x="156" y="328"/>
                  </a:cubicBezTo>
                  <a:cubicBezTo>
                    <a:pt x="70" y="328"/>
                    <a:pt x="0" y="264"/>
                    <a:pt x="0" y="164"/>
                  </a:cubicBezTo>
                  <a:cubicBezTo>
                    <a:pt x="0" y="59"/>
                    <a:pt x="69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2BFECD-FCB1-6C4A-A19F-265F8FED7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3926" y="1914526"/>
              <a:ext cx="479425" cy="608013"/>
            </a:xfrm>
            <a:custGeom>
              <a:avLst/>
              <a:gdLst>
                <a:gd name="T0" fmla="*/ 0 w 252"/>
                <a:gd name="T1" fmla="*/ 7 h 320"/>
                <a:gd name="T2" fmla="*/ 25 w 252"/>
                <a:gd name="T3" fmla="*/ 7 h 320"/>
                <a:gd name="T4" fmla="*/ 25 w 252"/>
                <a:gd name="T5" fmla="*/ 62 h 320"/>
                <a:gd name="T6" fmla="*/ 23 w 252"/>
                <a:gd name="T7" fmla="*/ 88 h 320"/>
                <a:gd name="T8" fmla="*/ 24 w 252"/>
                <a:gd name="T9" fmla="*/ 88 h 320"/>
                <a:gd name="T10" fmla="*/ 152 w 252"/>
                <a:gd name="T11" fmla="*/ 0 h 320"/>
                <a:gd name="T12" fmla="*/ 252 w 252"/>
                <a:gd name="T13" fmla="*/ 122 h 320"/>
                <a:gd name="T14" fmla="*/ 252 w 252"/>
                <a:gd name="T15" fmla="*/ 320 h 320"/>
                <a:gd name="T16" fmla="*/ 227 w 252"/>
                <a:gd name="T17" fmla="*/ 320 h 320"/>
                <a:gd name="T18" fmla="*/ 227 w 252"/>
                <a:gd name="T19" fmla="*/ 131 h 320"/>
                <a:gd name="T20" fmla="*/ 152 w 252"/>
                <a:gd name="T21" fmla="*/ 26 h 320"/>
                <a:gd name="T22" fmla="*/ 30 w 252"/>
                <a:gd name="T23" fmla="*/ 125 h 320"/>
                <a:gd name="T24" fmla="*/ 25 w 252"/>
                <a:gd name="T25" fmla="*/ 168 h 320"/>
                <a:gd name="T26" fmla="*/ 25 w 252"/>
                <a:gd name="T27" fmla="*/ 320 h 320"/>
                <a:gd name="T28" fmla="*/ 0 w 252"/>
                <a:gd name="T29" fmla="*/ 320 h 320"/>
                <a:gd name="T30" fmla="*/ 0 w 252"/>
                <a:gd name="T31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320">
                  <a:moveTo>
                    <a:pt x="0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7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34" y="59"/>
                    <a:pt x="77" y="0"/>
                    <a:pt x="152" y="0"/>
                  </a:cubicBezTo>
                  <a:cubicBezTo>
                    <a:pt x="231" y="0"/>
                    <a:pt x="252" y="48"/>
                    <a:pt x="252" y="12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27" y="320"/>
                    <a:pt x="227" y="320"/>
                    <a:pt x="227" y="320"/>
                  </a:cubicBezTo>
                  <a:cubicBezTo>
                    <a:pt x="227" y="131"/>
                    <a:pt x="227" y="131"/>
                    <a:pt x="227" y="131"/>
                  </a:cubicBezTo>
                  <a:cubicBezTo>
                    <a:pt x="227" y="77"/>
                    <a:pt x="220" y="26"/>
                    <a:pt x="152" y="26"/>
                  </a:cubicBezTo>
                  <a:cubicBezTo>
                    <a:pt x="95" y="26"/>
                    <a:pt x="45" y="67"/>
                    <a:pt x="30" y="125"/>
                  </a:cubicBezTo>
                  <a:cubicBezTo>
                    <a:pt x="26" y="138"/>
                    <a:pt x="25" y="153"/>
                    <a:pt x="25" y="168"/>
                  </a:cubicBezTo>
                  <a:cubicBezTo>
                    <a:pt x="25" y="320"/>
                    <a:pt x="25" y="320"/>
                    <a:pt x="25" y="320"/>
                  </a:cubicBezTo>
                  <a:cubicBezTo>
                    <a:pt x="0" y="320"/>
                    <a:pt x="0" y="320"/>
                    <a:pt x="0" y="32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235209C-5C66-8549-B245-1A297D730D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0076" y="1689101"/>
              <a:ext cx="501650" cy="849313"/>
            </a:xfrm>
            <a:custGeom>
              <a:avLst/>
              <a:gdLst>
                <a:gd name="T0" fmla="*/ 130 w 264"/>
                <a:gd name="T1" fmla="*/ 420 h 446"/>
                <a:gd name="T2" fmla="*/ 237 w 264"/>
                <a:gd name="T3" fmla="*/ 282 h 446"/>
                <a:gd name="T4" fmla="*/ 132 w 264"/>
                <a:gd name="T5" fmla="*/ 144 h 446"/>
                <a:gd name="T6" fmla="*/ 24 w 264"/>
                <a:gd name="T7" fmla="*/ 282 h 446"/>
                <a:gd name="T8" fmla="*/ 130 w 264"/>
                <a:gd name="T9" fmla="*/ 420 h 446"/>
                <a:gd name="T10" fmla="*/ 0 w 264"/>
                <a:gd name="T11" fmla="*/ 0 h 446"/>
                <a:gd name="T12" fmla="*/ 25 w 264"/>
                <a:gd name="T13" fmla="*/ 0 h 446"/>
                <a:gd name="T14" fmla="*/ 25 w 264"/>
                <a:gd name="T15" fmla="*/ 163 h 446"/>
                <a:gd name="T16" fmla="*/ 23 w 264"/>
                <a:gd name="T17" fmla="*/ 189 h 446"/>
                <a:gd name="T18" fmla="*/ 24 w 264"/>
                <a:gd name="T19" fmla="*/ 189 h 446"/>
                <a:gd name="T20" fmla="*/ 133 w 264"/>
                <a:gd name="T21" fmla="*/ 118 h 446"/>
                <a:gd name="T22" fmla="*/ 264 w 264"/>
                <a:gd name="T23" fmla="*/ 282 h 446"/>
                <a:gd name="T24" fmla="*/ 129 w 264"/>
                <a:gd name="T25" fmla="*/ 446 h 446"/>
                <a:gd name="T26" fmla="*/ 24 w 264"/>
                <a:gd name="T27" fmla="*/ 375 h 446"/>
                <a:gd name="T28" fmla="*/ 23 w 264"/>
                <a:gd name="T29" fmla="*/ 375 h 446"/>
                <a:gd name="T30" fmla="*/ 25 w 264"/>
                <a:gd name="T31" fmla="*/ 402 h 446"/>
                <a:gd name="T32" fmla="*/ 25 w 264"/>
                <a:gd name="T33" fmla="*/ 438 h 446"/>
                <a:gd name="T34" fmla="*/ 0 w 264"/>
                <a:gd name="T35" fmla="*/ 438 h 446"/>
                <a:gd name="T36" fmla="*/ 0 w 264"/>
                <a:gd name="T3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420"/>
                  </a:moveTo>
                  <a:cubicBezTo>
                    <a:pt x="189" y="420"/>
                    <a:pt x="237" y="369"/>
                    <a:pt x="237" y="282"/>
                  </a:cubicBezTo>
                  <a:cubicBezTo>
                    <a:pt x="237" y="197"/>
                    <a:pt x="194" y="144"/>
                    <a:pt x="132" y="144"/>
                  </a:cubicBezTo>
                  <a:cubicBezTo>
                    <a:pt x="77" y="144"/>
                    <a:pt x="24" y="184"/>
                    <a:pt x="24" y="282"/>
                  </a:cubicBezTo>
                  <a:cubicBezTo>
                    <a:pt x="24" y="352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5" y="177"/>
                    <a:pt x="23" y="189"/>
                    <a:pt x="2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50" y="118"/>
                    <a:pt x="133" y="118"/>
                  </a:cubicBezTo>
                  <a:cubicBezTo>
                    <a:pt x="215" y="118"/>
                    <a:pt x="264" y="185"/>
                    <a:pt x="264" y="282"/>
                  </a:cubicBezTo>
                  <a:cubicBezTo>
                    <a:pt x="264" y="381"/>
                    <a:pt x="208" y="446"/>
                    <a:pt x="129" y="446"/>
                  </a:cubicBezTo>
                  <a:cubicBezTo>
                    <a:pt x="52" y="446"/>
                    <a:pt x="24" y="375"/>
                    <a:pt x="24" y="375"/>
                  </a:cubicBezTo>
                  <a:cubicBezTo>
                    <a:pt x="23" y="375"/>
                    <a:pt x="23" y="375"/>
                    <a:pt x="23" y="375"/>
                  </a:cubicBezTo>
                  <a:cubicBezTo>
                    <a:pt x="23" y="375"/>
                    <a:pt x="25" y="386"/>
                    <a:pt x="25" y="402"/>
                  </a:cubicBezTo>
                  <a:cubicBezTo>
                    <a:pt x="25" y="438"/>
                    <a:pt x="25" y="438"/>
                    <a:pt x="25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F848F2-171D-0846-BE55-E7B8233F05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9663" y="1927226"/>
              <a:ext cx="533400" cy="844550"/>
            </a:xfrm>
            <a:custGeom>
              <a:avLst/>
              <a:gdLst>
                <a:gd name="T0" fmla="*/ 11 w 281"/>
                <a:gd name="T1" fmla="*/ 404 h 444"/>
                <a:gd name="T2" fmla="*/ 49 w 281"/>
                <a:gd name="T3" fmla="*/ 419 h 444"/>
                <a:gd name="T4" fmla="*/ 108 w 281"/>
                <a:gd name="T5" fmla="*/ 363 h 444"/>
                <a:gd name="T6" fmla="*/ 130 w 281"/>
                <a:gd name="T7" fmla="*/ 311 h 444"/>
                <a:gd name="T8" fmla="*/ 5 w 281"/>
                <a:gd name="T9" fmla="*/ 0 h 444"/>
                <a:gd name="T10" fmla="*/ 32 w 281"/>
                <a:gd name="T11" fmla="*/ 0 h 444"/>
                <a:gd name="T12" fmla="*/ 132 w 281"/>
                <a:gd name="T13" fmla="*/ 250 h 444"/>
                <a:gd name="T14" fmla="*/ 143 w 281"/>
                <a:gd name="T15" fmla="*/ 279 h 444"/>
                <a:gd name="T16" fmla="*/ 144 w 281"/>
                <a:gd name="T17" fmla="*/ 279 h 444"/>
                <a:gd name="T18" fmla="*/ 154 w 281"/>
                <a:gd name="T19" fmla="*/ 250 h 444"/>
                <a:gd name="T20" fmla="*/ 254 w 281"/>
                <a:gd name="T21" fmla="*/ 0 h 444"/>
                <a:gd name="T22" fmla="*/ 281 w 281"/>
                <a:gd name="T23" fmla="*/ 0 h 444"/>
                <a:gd name="T24" fmla="*/ 126 w 281"/>
                <a:gd name="T25" fmla="*/ 386 h 444"/>
                <a:gd name="T26" fmla="*/ 49 w 281"/>
                <a:gd name="T27" fmla="*/ 444 h 444"/>
                <a:gd name="T28" fmla="*/ 0 w 281"/>
                <a:gd name="T29" fmla="*/ 427 h 444"/>
                <a:gd name="T30" fmla="*/ 11 w 281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444">
                  <a:moveTo>
                    <a:pt x="11" y="404"/>
                  </a:moveTo>
                  <a:cubicBezTo>
                    <a:pt x="11" y="404"/>
                    <a:pt x="28" y="419"/>
                    <a:pt x="49" y="419"/>
                  </a:cubicBezTo>
                  <a:cubicBezTo>
                    <a:pt x="78" y="419"/>
                    <a:pt x="96" y="392"/>
                    <a:pt x="108" y="363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5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8" y="265"/>
                    <a:pt x="154" y="25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2" y="419"/>
                    <a:pt x="87" y="444"/>
                    <a:pt x="49" y="444"/>
                  </a:cubicBezTo>
                  <a:cubicBezTo>
                    <a:pt x="20" y="444"/>
                    <a:pt x="0" y="427"/>
                    <a:pt x="0" y="427"/>
                  </a:cubicBezTo>
                  <a:lnTo>
                    <a:pt x="11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C62E18E-B580-F542-8378-C894CADF65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1038" y="1906588"/>
              <a:ext cx="431800" cy="631825"/>
            </a:xfrm>
            <a:custGeom>
              <a:avLst/>
              <a:gdLst>
                <a:gd name="T0" fmla="*/ 29 w 227"/>
                <a:gd name="T1" fmla="*/ 242 h 332"/>
                <a:gd name="T2" fmla="*/ 117 w 227"/>
                <a:gd name="T3" fmla="*/ 279 h 332"/>
                <a:gd name="T4" fmla="*/ 167 w 227"/>
                <a:gd name="T5" fmla="*/ 240 h 332"/>
                <a:gd name="T6" fmla="*/ 10 w 227"/>
                <a:gd name="T7" fmla="*/ 90 h 332"/>
                <a:gd name="T8" fmla="*/ 121 w 227"/>
                <a:gd name="T9" fmla="*/ 0 h 332"/>
                <a:gd name="T10" fmla="*/ 220 w 227"/>
                <a:gd name="T11" fmla="*/ 35 h 332"/>
                <a:gd name="T12" fmla="*/ 196 w 227"/>
                <a:gd name="T13" fmla="*/ 81 h 332"/>
                <a:gd name="T14" fmla="*/ 120 w 227"/>
                <a:gd name="T15" fmla="*/ 53 h 332"/>
                <a:gd name="T16" fmla="*/ 70 w 227"/>
                <a:gd name="T17" fmla="*/ 91 h 332"/>
                <a:gd name="T18" fmla="*/ 227 w 227"/>
                <a:gd name="T19" fmla="*/ 240 h 332"/>
                <a:gd name="T20" fmla="*/ 117 w 227"/>
                <a:gd name="T21" fmla="*/ 332 h 332"/>
                <a:gd name="T22" fmla="*/ 0 w 227"/>
                <a:gd name="T23" fmla="*/ 285 h 332"/>
                <a:gd name="T24" fmla="*/ 29 w 227"/>
                <a:gd name="T25" fmla="*/ 24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2">
                  <a:moveTo>
                    <a:pt x="29" y="242"/>
                  </a:moveTo>
                  <a:cubicBezTo>
                    <a:pt x="29" y="242"/>
                    <a:pt x="63" y="279"/>
                    <a:pt x="117" y="279"/>
                  </a:cubicBezTo>
                  <a:cubicBezTo>
                    <a:pt x="142" y="279"/>
                    <a:pt x="167" y="265"/>
                    <a:pt x="167" y="240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3"/>
                    <a:pt x="60" y="0"/>
                    <a:pt x="121" y="0"/>
                  </a:cubicBezTo>
                  <a:cubicBezTo>
                    <a:pt x="188" y="0"/>
                    <a:pt x="220" y="35"/>
                    <a:pt x="220" y="35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69" y="53"/>
                    <a:pt x="120" y="53"/>
                  </a:cubicBezTo>
                  <a:cubicBezTo>
                    <a:pt x="95" y="53"/>
                    <a:pt x="70" y="64"/>
                    <a:pt x="70" y="91"/>
                  </a:cubicBezTo>
                  <a:cubicBezTo>
                    <a:pt x="70" y="148"/>
                    <a:pt x="227" y="136"/>
                    <a:pt x="227" y="240"/>
                  </a:cubicBezTo>
                  <a:cubicBezTo>
                    <a:pt x="227" y="292"/>
                    <a:pt x="184" y="332"/>
                    <a:pt x="117" y="332"/>
                  </a:cubicBezTo>
                  <a:cubicBezTo>
                    <a:pt x="42" y="332"/>
                    <a:pt x="0" y="285"/>
                    <a:pt x="0" y="285"/>
                  </a:cubicBezTo>
                  <a:lnTo>
                    <a:pt x="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9A01FC3-AC97-914C-8DBD-BF17DA41BC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4113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5B7BBA-0472-6146-96FF-6A096FAC06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88476" y="1682751"/>
              <a:ext cx="114300" cy="839788"/>
            </a:xfrm>
            <a:custGeom>
              <a:avLst/>
              <a:gdLst>
                <a:gd name="T0" fmla="*/ 1 w 72"/>
                <a:gd name="T1" fmla="*/ 150 h 529"/>
                <a:gd name="T2" fmla="*/ 72 w 72"/>
                <a:gd name="T3" fmla="*/ 150 h 529"/>
                <a:gd name="T4" fmla="*/ 72 w 72"/>
                <a:gd name="T5" fmla="*/ 529 h 529"/>
                <a:gd name="T6" fmla="*/ 1 w 72"/>
                <a:gd name="T7" fmla="*/ 529 h 529"/>
                <a:gd name="T8" fmla="*/ 1 w 72"/>
                <a:gd name="T9" fmla="*/ 150 h 529"/>
                <a:gd name="T10" fmla="*/ 0 w 72"/>
                <a:gd name="T11" fmla="*/ 0 h 529"/>
                <a:gd name="T12" fmla="*/ 72 w 72"/>
                <a:gd name="T13" fmla="*/ 0 h 529"/>
                <a:gd name="T14" fmla="*/ 72 w 72"/>
                <a:gd name="T15" fmla="*/ 74 h 529"/>
                <a:gd name="T16" fmla="*/ 0 w 72"/>
                <a:gd name="T17" fmla="*/ 74 h 529"/>
                <a:gd name="T18" fmla="*/ 0 w 72"/>
                <a:gd name="T1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29">
                  <a:moveTo>
                    <a:pt x="1" y="150"/>
                  </a:moveTo>
                  <a:lnTo>
                    <a:pt x="72" y="150"/>
                  </a:lnTo>
                  <a:lnTo>
                    <a:pt x="72" y="529"/>
                  </a:lnTo>
                  <a:lnTo>
                    <a:pt x="1" y="529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3E1C73-D906-C24C-A550-A27CEBCD2B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932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1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3 w 285"/>
                <a:gd name="T13" fmla="*/ 175 h 332"/>
                <a:gd name="T14" fmla="*/ 60 w 285"/>
                <a:gd name="T15" fmla="*/ 175 h 332"/>
                <a:gd name="T16" fmla="*/ 165 w 285"/>
                <a:gd name="T17" fmla="*/ 279 h 332"/>
                <a:gd name="T18" fmla="*/ 256 w 285"/>
                <a:gd name="T19" fmla="*/ 242 h 332"/>
                <a:gd name="T20" fmla="*/ 280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3" y="75"/>
                    <a:pt x="191" y="48"/>
                    <a:pt x="151" y="48"/>
                  </a:cubicBezTo>
                  <a:cubicBezTo>
                    <a:pt x="107" y="48"/>
                    <a:pt x="70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3" y="175"/>
                    <a:pt x="283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5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0" y="287"/>
                    <a:pt x="280" y="287"/>
                    <a:pt x="280" y="287"/>
                  </a:cubicBezTo>
                  <a:cubicBezTo>
                    <a:pt x="280" y="287"/>
                    <a:pt x="235" y="332"/>
                    <a:pt x="162" y="332"/>
                  </a:cubicBezTo>
                  <a:cubicBezTo>
                    <a:pt x="65" y="332"/>
                    <a:pt x="0" y="260"/>
                    <a:pt x="0" y="166"/>
                  </a:cubicBezTo>
                  <a:cubicBezTo>
                    <a:pt x="0" y="65"/>
                    <a:pt x="65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81D7A5B-4B98-EF45-885F-223D9D122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9851" y="1906588"/>
              <a:ext cx="525463" cy="615950"/>
            </a:xfrm>
            <a:custGeom>
              <a:avLst/>
              <a:gdLst>
                <a:gd name="T0" fmla="*/ 0 w 277"/>
                <a:gd name="T1" fmla="*/ 8 h 324"/>
                <a:gd name="T2" fmla="*/ 57 w 277"/>
                <a:gd name="T3" fmla="*/ 8 h 324"/>
                <a:gd name="T4" fmla="*/ 57 w 277"/>
                <a:gd name="T5" fmla="*/ 50 h 324"/>
                <a:gd name="T6" fmla="*/ 56 w 277"/>
                <a:gd name="T7" fmla="*/ 73 h 324"/>
                <a:gd name="T8" fmla="*/ 57 w 277"/>
                <a:gd name="T9" fmla="*/ 73 h 324"/>
                <a:gd name="T10" fmla="*/ 172 w 277"/>
                <a:gd name="T11" fmla="*/ 0 h 324"/>
                <a:gd name="T12" fmla="*/ 277 w 277"/>
                <a:gd name="T13" fmla="*/ 122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6 h 324"/>
                <a:gd name="T22" fmla="*/ 63 w 277"/>
                <a:gd name="T23" fmla="*/ 133 h 324"/>
                <a:gd name="T24" fmla="*/ 59 w 277"/>
                <a:gd name="T25" fmla="*/ 176 h 324"/>
                <a:gd name="T26" fmla="*/ 59 w 277"/>
                <a:gd name="T27" fmla="*/ 324 h 324"/>
                <a:gd name="T28" fmla="*/ 0 w 277"/>
                <a:gd name="T29" fmla="*/ 324 h 324"/>
                <a:gd name="T30" fmla="*/ 0 w 277"/>
                <a:gd name="T31" fmla="*/ 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62"/>
                    <a:pt x="56" y="73"/>
                    <a:pt x="56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9" y="45"/>
                    <a:pt x="105" y="0"/>
                    <a:pt x="172" y="0"/>
                  </a:cubicBezTo>
                  <a:cubicBezTo>
                    <a:pt x="244" y="0"/>
                    <a:pt x="277" y="41"/>
                    <a:pt x="277" y="122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1"/>
                    <a:pt x="209" y="56"/>
                    <a:pt x="160" y="56"/>
                  </a:cubicBezTo>
                  <a:cubicBezTo>
                    <a:pt x="114" y="56"/>
                    <a:pt x="76" y="88"/>
                    <a:pt x="63" y="133"/>
                  </a:cubicBezTo>
                  <a:cubicBezTo>
                    <a:pt x="60" y="146"/>
                    <a:pt x="59" y="160"/>
                    <a:pt x="59" y="176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80D0D72-ADBC-2346-8A1E-DECCBFD63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9451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C012A48-104A-1343-B719-1C5763A293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093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2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4 w 285"/>
                <a:gd name="T13" fmla="*/ 175 h 332"/>
                <a:gd name="T14" fmla="*/ 60 w 285"/>
                <a:gd name="T15" fmla="*/ 175 h 332"/>
                <a:gd name="T16" fmla="*/ 166 w 285"/>
                <a:gd name="T17" fmla="*/ 279 h 332"/>
                <a:gd name="T18" fmla="*/ 256 w 285"/>
                <a:gd name="T19" fmla="*/ 242 h 332"/>
                <a:gd name="T20" fmla="*/ 281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4" y="75"/>
                    <a:pt x="191" y="48"/>
                    <a:pt x="152" y="48"/>
                  </a:cubicBezTo>
                  <a:cubicBezTo>
                    <a:pt x="107" y="48"/>
                    <a:pt x="71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4" y="175"/>
                    <a:pt x="284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6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7"/>
                    <a:pt x="235" y="332"/>
                    <a:pt x="162" y="332"/>
                  </a:cubicBezTo>
                  <a:cubicBezTo>
                    <a:pt x="66" y="332"/>
                    <a:pt x="0" y="260"/>
                    <a:pt x="0" y="166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DE88ED-4F2C-7F48-9A84-74D66ADA9F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4363" y="2401888"/>
              <a:ext cx="117475" cy="1206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F0C26E-B57F-2146-8076-293E03AE36F8}"/>
              </a:ext>
            </a:extLst>
          </p:cNvPr>
          <p:cNvGrpSpPr/>
          <p:nvPr/>
        </p:nvGrpSpPr>
        <p:grpSpPr>
          <a:xfrm rot="5400000">
            <a:off x="3313584" y="-1111608"/>
            <a:ext cx="230832" cy="3501854"/>
            <a:chOff x="0" y="1980381"/>
            <a:chExt cx="230832" cy="350185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7DE900-8C7D-184D-BA94-B8A4C8D7388C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512ABB3-7D15-1343-BB70-02FF5DBD1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A24C85-47A3-8249-9FD2-5BB3AF6F10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80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57E4B-D99C-0546-B0D6-60B09DF5AD5D}"/>
              </a:ext>
            </a:extLst>
          </p:cNvPr>
          <p:cNvSpPr txBox="1"/>
          <p:nvPr/>
        </p:nvSpPr>
        <p:spPr bwMode="gray">
          <a:xfrm>
            <a:off x="5775716" y="8649920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3DCC1F-D640-E543-BA0D-F79BE72D30D1}"/>
              </a:ext>
            </a:extLst>
          </p:cNvPr>
          <p:cNvGrpSpPr/>
          <p:nvPr/>
        </p:nvGrpSpPr>
        <p:grpSpPr>
          <a:xfrm>
            <a:off x="685800" y="8594095"/>
            <a:ext cx="1579562" cy="304766"/>
            <a:chOff x="769938" y="419101"/>
            <a:chExt cx="12193588" cy="2352675"/>
          </a:xfrm>
          <a:solidFill>
            <a:schemeClr val="accent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933A1D0-8F08-C244-B4C2-4467C483F2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419101"/>
              <a:ext cx="858838" cy="889000"/>
            </a:xfrm>
            <a:custGeom>
              <a:avLst/>
              <a:gdLst>
                <a:gd name="T0" fmla="*/ 452 w 452"/>
                <a:gd name="T1" fmla="*/ 467 h 467"/>
                <a:gd name="T2" fmla="*/ 452 w 452"/>
                <a:gd name="T3" fmla="*/ 0 h 467"/>
                <a:gd name="T4" fmla="*/ 0 w 452"/>
                <a:gd name="T5" fmla="*/ 0 h 467"/>
                <a:gd name="T6" fmla="*/ 452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467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37"/>
                    <a:pt x="416" y="227"/>
                    <a:pt x="452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5373322-FD7E-4948-BFD5-9EB65E9A5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419101"/>
              <a:ext cx="858838" cy="889000"/>
            </a:xfrm>
            <a:custGeom>
              <a:avLst/>
              <a:gdLst>
                <a:gd name="T0" fmla="*/ 452 w 452"/>
                <a:gd name="T1" fmla="*/ 0 h 467"/>
                <a:gd name="T2" fmla="*/ 0 w 452"/>
                <a:gd name="T3" fmla="*/ 0 h 467"/>
                <a:gd name="T4" fmla="*/ 0 w 452"/>
                <a:gd name="T5" fmla="*/ 467 h 467"/>
                <a:gd name="T6" fmla="*/ 452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36" y="227"/>
                    <a:pt x="220" y="37"/>
                    <a:pt x="45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F180469-BF14-4442-8303-FACDB47186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9938" y="1635126"/>
              <a:ext cx="858838" cy="890588"/>
            </a:xfrm>
            <a:custGeom>
              <a:avLst/>
              <a:gdLst>
                <a:gd name="T0" fmla="*/ 0 w 452"/>
                <a:gd name="T1" fmla="*/ 0 h 467"/>
                <a:gd name="T2" fmla="*/ 0 w 452"/>
                <a:gd name="T3" fmla="*/ 467 h 467"/>
                <a:gd name="T4" fmla="*/ 452 w 452"/>
                <a:gd name="T5" fmla="*/ 467 h 467"/>
                <a:gd name="T6" fmla="*/ 0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0"/>
                  </a:moveTo>
                  <a:cubicBezTo>
                    <a:pt x="0" y="467"/>
                    <a:pt x="0" y="467"/>
                    <a:pt x="0" y="467"/>
                  </a:cubicBezTo>
                  <a:cubicBezTo>
                    <a:pt x="452" y="467"/>
                    <a:pt x="452" y="467"/>
                    <a:pt x="452" y="467"/>
                  </a:cubicBezTo>
                  <a:cubicBezTo>
                    <a:pt x="220" y="430"/>
                    <a:pt x="36" y="24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B84F067-E9BC-7945-80BF-C8609D468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635126"/>
              <a:ext cx="858838" cy="890588"/>
            </a:xfrm>
            <a:custGeom>
              <a:avLst/>
              <a:gdLst>
                <a:gd name="T0" fmla="*/ 0 w 452"/>
                <a:gd name="T1" fmla="*/ 467 h 467"/>
                <a:gd name="T2" fmla="*/ 452 w 452"/>
                <a:gd name="T3" fmla="*/ 467 h 467"/>
                <a:gd name="T4" fmla="*/ 452 w 452"/>
                <a:gd name="T5" fmla="*/ 0 h 467"/>
                <a:gd name="T6" fmla="*/ 0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467"/>
                  </a:moveTo>
                  <a:cubicBezTo>
                    <a:pt x="452" y="467"/>
                    <a:pt x="452" y="467"/>
                    <a:pt x="452" y="467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240"/>
                    <a:pt x="233" y="430"/>
                    <a:pt x="0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D37BB75-A422-1E49-BFCC-7242DE2DF2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6276" y="1265238"/>
              <a:ext cx="319088" cy="414338"/>
            </a:xfrm>
            <a:custGeom>
              <a:avLst/>
              <a:gdLst>
                <a:gd name="T0" fmla="*/ 201 w 201"/>
                <a:gd name="T1" fmla="*/ 166 h 261"/>
                <a:gd name="T2" fmla="*/ 91 w 201"/>
                <a:gd name="T3" fmla="*/ 166 h 261"/>
                <a:gd name="T4" fmla="*/ 91 w 201"/>
                <a:gd name="T5" fmla="*/ 94 h 261"/>
                <a:gd name="T6" fmla="*/ 201 w 201"/>
                <a:gd name="T7" fmla="*/ 94 h 261"/>
                <a:gd name="T8" fmla="*/ 201 w 201"/>
                <a:gd name="T9" fmla="*/ 0 h 261"/>
                <a:gd name="T10" fmla="*/ 0 w 201"/>
                <a:gd name="T11" fmla="*/ 0 h 261"/>
                <a:gd name="T12" fmla="*/ 0 w 201"/>
                <a:gd name="T13" fmla="*/ 261 h 261"/>
                <a:gd name="T14" fmla="*/ 201 w 201"/>
                <a:gd name="T15" fmla="*/ 261 h 261"/>
                <a:gd name="T16" fmla="*/ 201 w 201"/>
                <a:gd name="T17" fmla="*/ 16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61">
                  <a:moveTo>
                    <a:pt x="201" y="166"/>
                  </a:moveTo>
                  <a:lnTo>
                    <a:pt x="91" y="166"/>
                  </a:lnTo>
                  <a:lnTo>
                    <a:pt x="91" y="94"/>
                  </a:lnTo>
                  <a:lnTo>
                    <a:pt x="201" y="94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201" y="261"/>
                  </a:lnTo>
                  <a:lnTo>
                    <a:pt x="201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D7D0303-8274-6C4D-A595-AB8906E146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08226" y="1031876"/>
              <a:ext cx="393700" cy="647700"/>
            </a:xfrm>
            <a:custGeom>
              <a:avLst/>
              <a:gdLst>
                <a:gd name="T0" fmla="*/ 163 w 248"/>
                <a:gd name="T1" fmla="*/ 313 h 408"/>
                <a:gd name="T2" fmla="*/ 93 w 248"/>
                <a:gd name="T3" fmla="*/ 313 h 408"/>
                <a:gd name="T4" fmla="*/ 93 w 248"/>
                <a:gd name="T5" fmla="*/ 241 h 408"/>
                <a:gd name="T6" fmla="*/ 163 w 248"/>
                <a:gd name="T7" fmla="*/ 241 h 408"/>
                <a:gd name="T8" fmla="*/ 163 w 248"/>
                <a:gd name="T9" fmla="*/ 313 h 408"/>
                <a:gd name="T10" fmla="*/ 0 w 248"/>
                <a:gd name="T11" fmla="*/ 0 h 408"/>
                <a:gd name="T12" fmla="*/ 0 w 248"/>
                <a:gd name="T13" fmla="*/ 408 h 408"/>
                <a:gd name="T14" fmla="*/ 248 w 248"/>
                <a:gd name="T15" fmla="*/ 408 h 408"/>
                <a:gd name="T16" fmla="*/ 248 w 248"/>
                <a:gd name="T17" fmla="*/ 147 h 408"/>
                <a:gd name="T18" fmla="*/ 93 w 248"/>
                <a:gd name="T19" fmla="*/ 147 h 408"/>
                <a:gd name="T20" fmla="*/ 93 w 248"/>
                <a:gd name="T21" fmla="*/ 0 h 408"/>
                <a:gd name="T22" fmla="*/ 0 w 248"/>
                <a:gd name="T2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408">
                  <a:moveTo>
                    <a:pt x="163" y="313"/>
                  </a:moveTo>
                  <a:lnTo>
                    <a:pt x="93" y="313"/>
                  </a:lnTo>
                  <a:lnTo>
                    <a:pt x="93" y="241"/>
                  </a:lnTo>
                  <a:lnTo>
                    <a:pt x="163" y="241"/>
                  </a:lnTo>
                  <a:lnTo>
                    <a:pt x="163" y="313"/>
                  </a:lnTo>
                  <a:close/>
                  <a:moveTo>
                    <a:pt x="0" y="0"/>
                  </a:moveTo>
                  <a:lnTo>
                    <a:pt x="0" y="408"/>
                  </a:lnTo>
                  <a:lnTo>
                    <a:pt x="248" y="408"/>
                  </a:lnTo>
                  <a:lnTo>
                    <a:pt x="248" y="147"/>
                  </a:lnTo>
                  <a:lnTo>
                    <a:pt x="93" y="1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74653AF-ED91-2F49-A5EC-D5E08D304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888" y="419101"/>
              <a:ext cx="384175" cy="2106613"/>
            </a:xfrm>
            <a:custGeom>
              <a:avLst/>
              <a:gdLst>
                <a:gd name="T0" fmla="*/ 177 w 242"/>
                <a:gd name="T1" fmla="*/ 0 h 1327"/>
                <a:gd name="T2" fmla="*/ 169 w 242"/>
                <a:gd name="T3" fmla="*/ 0 h 1327"/>
                <a:gd name="T4" fmla="*/ 169 w 242"/>
                <a:gd name="T5" fmla="*/ 533 h 1327"/>
                <a:gd name="T6" fmla="*/ 151 w 242"/>
                <a:gd name="T7" fmla="*/ 533 h 1327"/>
                <a:gd name="T8" fmla="*/ 151 w 242"/>
                <a:gd name="T9" fmla="*/ 699 h 1327"/>
                <a:gd name="T10" fmla="*/ 85 w 242"/>
                <a:gd name="T11" fmla="*/ 699 h 1327"/>
                <a:gd name="T12" fmla="*/ 85 w 242"/>
                <a:gd name="T13" fmla="*/ 533 h 1327"/>
                <a:gd name="T14" fmla="*/ 0 w 242"/>
                <a:gd name="T15" fmla="*/ 533 h 1327"/>
                <a:gd name="T16" fmla="*/ 0 w 242"/>
                <a:gd name="T17" fmla="*/ 794 h 1327"/>
                <a:gd name="T18" fmla="*/ 169 w 242"/>
                <a:gd name="T19" fmla="*/ 794 h 1327"/>
                <a:gd name="T20" fmla="*/ 169 w 242"/>
                <a:gd name="T21" fmla="*/ 1327 h 1327"/>
                <a:gd name="T22" fmla="*/ 177 w 242"/>
                <a:gd name="T23" fmla="*/ 1327 h 1327"/>
                <a:gd name="T24" fmla="*/ 177 w 242"/>
                <a:gd name="T25" fmla="*/ 794 h 1327"/>
                <a:gd name="T26" fmla="*/ 242 w 242"/>
                <a:gd name="T27" fmla="*/ 794 h 1327"/>
                <a:gd name="T28" fmla="*/ 242 w 242"/>
                <a:gd name="T29" fmla="*/ 533 h 1327"/>
                <a:gd name="T30" fmla="*/ 177 w 242"/>
                <a:gd name="T31" fmla="*/ 533 h 1327"/>
                <a:gd name="T32" fmla="*/ 177 w 242"/>
                <a:gd name="T33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1327">
                  <a:moveTo>
                    <a:pt x="177" y="0"/>
                  </a:moveTo>
                  <a:lnTo>
                    <a:pt x="169" y="0"/>
                  </a:lnTo>
                  <a:lnTo>
                    <a:pt x="169" y="533"/>
                  </a:lnTo>
                  <a:lnTo>
                    <a:pt x="151" y="533"/>
                  </a:lnTo>
                  <a:lnTo>
                    <a:pt x="151" y="699"/>
                  </a:lnTo>
                  <a:lnTo>
                    <a:pt x="85" y="699"/>
                  </a:lnTo>
                  <a:lnTo>
                    <a:pt x="85" y="533"/>
                  </a:lnTo>
                  <a:lnTo>
                    <a:pt x="0" y="533"/>
                  </a:lnTo>
                  <a:lnTo>
                    <a:pt x="0" y="794"/>
                  </a:lnTo>
                  <a:lnTo>
                    <a:pt x="169" y="794"/>
                  </a:lnTo>
                  <a:lnTo>
                    <a:pt x="169" y="1327"/>
                  </a:lnTo>
                  <a:lnTo>
                    <a:pt x="177" y="1327"/>
                  </a:lnTo>
                  <a:lnTo>
                    <a:pt x="177" y="794"/>
                  </a:lnTo>
                  <a:lnTo>
                    <a:pt x="242" y="794"/>
                  </a:lnTo>
                  <a:lnTo>
                    <a:pt x="242" y="533"/>
                  </a:lnTo>
                  <a:lnTo>
                    <a:pt x="177" y="53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E6B633-48C6-514F-9496-11FE8C1B30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9976" y="427038"/>
              <a:ext cx="49213" cy="833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67892A6-E4CE-F04B-804B-04C8DDB97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0638" y="649288"/>
              <a:ext cx="481013" cy="611188"/>
            </a:xfrm>
            <a:custGeom>
              <a:avLst/>
              <a:gdLst>
                <a:gd name="T0" fmla="*/ 0 w 253"/>
                <a:gd name="T1" fmla="*/ 8 h 321"/>
                <a:gd name="T2" fmla="*/ 26 w 253"/>
                <a:gd name="T3" fmla="*/ 8 h 321"/>
                <a:gd name="T4" fmla="*/ 26 w 253"/>
                <a:gd name="T5" fmla="*/ 63 h 321"/>
                <a:gd name="T6" fmla="*/ 23 w 253"/>
                <a:gd name="T7" fmla="*/ 89 h 321"/>
                <a:gd name="T8" fmla="*/ 24 w 253"/>
                <a:gd name="T9" fmla="*/ 89 h 321"/>
                <a:gd name="T10" fmla="*/ 153 w 253"/>
                <a:gd name="T11" fmla="*/ 0 h 321"/>
                <a:gd name="T12" fmla="*/ 253 w 253"/>
                <a:gd name="T13" fmla="*/ 122 h 321"/>
                <a:gd name="T14" fmla="*/ 253 w 253"/>
                <a:gd name="T15" fmla="*/ 321 h 321"/>
                <a:gd name="T16" fmla="*/ 227 w 253"/>
                <a:gd name="T17" fmla="*/ 321 h 321"/>
                <a:gd name="T18" fmla="*/ 227 w 253"/>
                <a:gd name="T19" fmla="*/ 132 h 321"/>
                <a:gd name="T20" fmla="*/ 153 w 253"/>
                <a:gd name="T21" fmla="*/ 26 h 321"/>
                <a:gd name="T22" fmla="*/ 30 w 253"/>
                <a:gd name="T23" fmla="*/ 126 h 321"/>
                <a:gd name="T24" fmla="*/ 26 w 253"/>
                <a:gd name="T25" fmla="*/ 168 h 321"/>
                <a:gd name="T26" fmla="*/ 26 w 253"/>
                <a:gd name="T27" fmla="*/ 321 h 321"/>
                <a:gd name="T28" fmla="*/ 0 w 253"/>
                <a:gd name="T29" fmla="*/ 321 h 321"/>
                <a:gd name="T30" fmla="*/ 0 w 253"/>
                <a:gd name="T31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321">
                  <a:moveTo>
                    <a:pt x="0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77"/>
                    <a:pt x="23" y="89"/>
                    <a:pt x="23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5" y="59"/>
                    <a:pt x="77" y="0"/>
                    <a:pt x="153" y="0"/>
                  </a:cubicBezTo>
                  <a:cubicBezTo>
                    <a:pt x="231" y="0"/>
                    <a:pt x="253" y="49"/>
                    <a:pt x="253" y="122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27" y="321"/>
                    <a:pt x="227" y="321"/>
                    <a:pt x="227" y="321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77"/>
                    <a:pt x="220" y="26"/>
                    <a:pt x="153" y="26"/>
                  </a:cubicBezTo>
                  <a:cubicBezTo>
                    <a:pt x="96" y="26"/>
                    <a:pt x="46" y="67"/>
                    <a:pt x="30" y="126"/>
                  </a:cubicBezTo>
                  <a:cubicBezTo>
                    <a:pt x="27" y="139"/>
                    <a:pt x="26" y="153"/>
                    <a:pt x="26" y="168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321"/>
                    <a:pt x="0" y="321"/>
                    <a:pt x="0" y="32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42B72D-F298-5F41-8ABF-4DE435923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652463"/>
              <a:ext cx="392113" cy="622300"/>
            </a:xfrm>
            <a:custGeom>
              <a:avLst/>
              <a:gdLst>
                <a:gd name="T0" fmla="*/ 16 w 206"/>
                <a:gd name="T1" fmla="*/ 262 h 327"/>
                <a:gd name="T2" fmla="*/ 110 w 206"/>
                <a:gd name="T3" fmla="*/ 302 h 327"/>
                <a:gd name="T4" fmla="*/ 179 w 206"/>
                <a:gd name="T5" fmla="*/ 243 h 327"/>
                <a:gd name="T6" fmla="*/ 13 w 206"/>
                <a:gd name="T7" fmla="*/ 84 h 327"/>
                <a:gd name="T8" fmla="*/ 110 w 206"/>
                <a:gd name="T9" fmla="*/ 0 h 327"/>
                <a:gd name="T10" fmla="*/ 199 w 206"/>
                <a:gd name="T11" fmla="*/ 33 h 327"/>
                <a:gd name="T12" fmla="*/ 184 w 206"/>
                <a:gd name="T13" fmla="*/ 55 h 327"/>
                <a:gd name="T14" fmla="*/ 108 w 206"/>
                <a:gd name="T15" fmla="*/ 25 h 327"/>
                <a:gd name="T16" fmla="*/ 40 w 206"/>
                <a:gd name="T17" fmla="*/ 82 h 327"/>
                <a:gd name="T18" fmla="*/ 206 w 206"/>
                <a:gd name="T19" fmla="*/ 243 h 327"/>
                <a:gd name="T20" fmla="*/ 109 w 206"/>
                <a:gd name="T21" fmla="*/ 327 h 327"/>
                <a:gd name="T22" fmla="*/ 0 w 206"/>
                <a:gd name="T23" fmla="*/ 282 h 327"/>
                <a:gd name="T24" fmla="*/ 16 w 206"/>
                <a:gd name="T25" fmla="*/ 2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327">
                  <a:moveTo>
                    <a:pt x="16" y="262"/>
                  </a:moveTo>
                  <a:cubicBezTo>
                    <a:pt x="16" y="262"/>
                    <a:pt x="50" y="302"/>
                    <a:pt x="110" y="302"/>
                  </a:cubicBezTo>
                  <a:cubicBezTo>
                    <a:pt x="147" y="302"/>
                    <a:pt x="179" y="281"/>
                    <a:pt x="179" y="243"/>
                  </a:cubicBezTo>
                  <a:cubicBezTo>
                    <a:pt x="179" y="163"/>
                    <a:pt x="13" y="186"/>
                    <a:pt x="13" y="84"/>
                  </a:cubicBezTo>
                  <a:cubicBezTo>
                    <a:pt x="13" y="28"/>
                    <a:pt x="58" y="0"/>
                    <a:pt x="110" y="0"/>
                  </a:cubicBezTo>
                  <a:cubicBezTo>
                    <a:pt x="171" y="0"/>
                    <a:pt x="199" y="33"/>
                    <a:pt x="199" y="33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59" y="25"/>
                    <a:pt x="108" y="25"/>
                  </a:cubicBezTo>
                  <a:cubicBezTo>
                    <a:pt x="73" y="25"/>
                    <a:pt x="40" y="41"/>
                    <a:pt x="40" y="82"/>
                  </a:cubicBezTo>
                  <a:cubicBezTo>
                    <a:pt x="40" y="163"/>
                    <a:pt x="206" y="139"/>
                    <a:pt x="206" y="243"/>
                  </a:cubicBezTo>
                  <a:cubicBezTo>
                    <a:pt x="206" y="293"/>
                    <a:pt x="165" y="327"/>
                    <a:pt x="109" y="327"/>
                  </a:cubicBezTo>
                  <a:cubicBezTo>
                    <a:pt x="36" y="327"/>
                    <a:pt x="0" y="282"/>
                    <a:pt x="0" y="282"/>
                  </a:cubicBezTo>
                  <a:lnTo>
                    <a:pt x="16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D56FA2-4652-2941-B7A2-4EBBD97286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9026" y="649288"/>
              <a:ext cx="501650" cy="849313"/>
            </a:xfrm>
            <a:custGeom>
              <a:avLst/>
              <a:gdLst>
                <a:gd name="T0" fmla="*/ 130 w 264"/>
                <a:gd name="T1" fmla="*/ 303 h 446"/>
                <a:gd name="T2" fmla="*/ 238 w 264"/>
                <a:gd name="T3" fmla="*/ 164 h 446"/>
                <a:gd name="T4" fmla="*/ 132 w 264"/>
                <a:gd name="T5" fmla="*/ 26 h 446"/>
                <a:gd name="T6" fmla="*/ 25 w 264"/>
                <a:gd name="T7" fmla="*/ 165 h 446"/>
                <a:gd name="T8" fmla="*/ 130 w 264"/>
                <a:gd name="T9" fmla="*/ 303 h 446"/>
                <a:gd name="T10" fmla="*/ 0 w 264"/>
                <a:gd name="T11" fmla="*/ 8 h 446"/>
                <a:gd name="T12" fmla="*/ 25 w 264"/>
                <a:gd name="T13" fmla="*/ 8 h 446"/>
                <a:gd name="T14" fmla="*/ 25 w 264"/>
                <a:gd name="T15" fmla="*/ 46 h 446"/>
                <a:gd name="T16" fmla="*/ 23 w 264"/>
                <a:gd name="T17" fmla="*/ 71 h 446"/>
                <a:gd name="T18" fmla="*/ 25 w 264"/>
                <a:gd name="T19" fmla="*/ 71 h 446"/>
                <a:gd name="T20" fmla="*/ 134 w 264"/>
                <a:gd name="T21" fmla="*/ 0 h 446"/>
                <a:gd name="T22" fmla="*/ 264 w 264"/>
                <a:gd name="T23" fmla="*/ 164 h 446"/>
                <a:gd name="T24" fmla="*/ 130 w 264"/>
                <a:gd name="T25" fmla="*/ 328 h 446"/>
                <a:gd name="T26" fmla="*/ 24 w 264"/>
                <a:gd name="T27" fmla="*/ 257 h 446"/>
                <a:gd name="T28" fmla="*/ 23 w 264"/>
                <a:gd name="T29" fmla="*/ 257 h 446"/>
                <a:gd name="T30" fmla="*/ 25 w 264"/>
                <a:gd name="T31" fmla="*/ 285 h 446"/>
                <a:gd name="T32" fmla="*/ 25 w 264"/>
                <a:gd name="T33" fmla="*/ 446 h 446"/>
                <a:gd name="T34" fmla="*/ 0 w 264"/>
                <a:gd name="T35" fmla="*/ 446 h 446"/>
                <a:gd name="T36" fmla="*/ 0 w 264"/>
                <a:gd name="T37" fmla="*/ 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303"/>
                  </a:moveTo>
                  <a:cubicBezTo>
                    <a:pt x="189" y="303"/>
                    <a:pt x="238" y="252"/>
                    <a:pt x="238" y="164"/>
                  </a:cubicBezTo>
                  <a:cubicBezTo>
                    <a:pt x="238" y="80"/>
                    <a:pt x="194" y="26"/>
                    <a:pt x="132" y="26"/>
                  </a:cubicBezTo>
                  <a:cubicBezTo>
                    <a:pt x="77" y="26"/>
                    <a:pt x="25" y="67"/>
                    <a:pt x="25" y="165"/>
                  </a:cubicBezTo>
                  <a:cubicBezTo>
                    <a:pt x="25" y="234"/>
                    <a:pt x="62" y="303"/>
                    <a:pt x="130" y="303"/>
                  </a:cubicBezTo>
                  <a:moveTo>
                    <a:pt x="0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60"/>
                    <a:pt x="23" y="71"/>
                    <a:pt x="23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49" y="0"/>
                    <a:pt x="134" y="0"/>
                  </a:cubicBezTo>
                  <a:cubicBezTo>
                    <a:pt x="215" y="0"/>
                    <a:pt x="264" y="67"/>
                    <a:pt x="264" y="164"/>
                  </a:cubicBezTo>
                  <a:cubicBezTo>
                    <a:pt x="264" y="264"/>
                    <a:pt x="208" y="328"/>
                    <a:pt x="130" y="328"/>
                  </a:cubicBezTo>
                  <a:cubicBezTo>
                    <a:pt x="51" y="328"/>
                    <a:pt x="24" y="257"/>
                    <a:pt x="24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3" y="257"/>
                    <a:pt x="25" y="269"/>
                    <a:pt x="25" y="285"/>
                  </a:cubicBezTo>
                  <a:cubicBezTo>
                    <a:pt x="25" y="446"/>
                    <a:pt x="25" y="446"/>
                    <a:pt x="25" y="446"/>
                  </a:cubicBezTo>
                  <a:cubicBezTo>
                    <a:pt x="0" y="446"/>
                    <a:pt x="0" y="446"/>
                    <a:pt x="0" y="446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688618-05E1-E24E-9428-C795EBF5DA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3388" y="427038"/>
              <a:ext cx="57150" cy="833438"/>
            </a:xfrm>
            <a:custGeom>
              <a:avLst/>
              <a:gdLst>
                <a:gd name="T0" fmla="*/ 3 w 36"/>
                <a:gd name="T1" fmla="*/ 525 h 525"/>
                <a:gd name="T2" fmla="*/ 34 w 36"/>
                <a:gd name="T3" fmla="*/ 525 h 525"/>
                <a:gd name="T4" fmla="*/ 34 w 36"/>
                <a:gd name="T5" fmla="*/ 150 h 525"/>
                <a:gd name="T6" fmla="*/ 3 w 36"/>
                <a:gd name="T7" fmla="*/ 150 h 525"/>
                <a:gd name="T8" fmla="*/ 3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3" y="525"/>
                  </a:moveTo>
                  <a:lnTo>
                    <a:pt x="34" y="525"/>
                  </a:lnTo>
                  <a:lnTo>
                    <a:pt x="34" y="150"/>
                  </a:lnTo>
                  <a:lnTo>
                    <a:pt x="3" y="150"/>
                  </a:lnTo>
                  <a:lnTo>
                    <a:pt x="3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63F89CA-44DD-1C46-B5CE-C46FB5322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6588" y="660401"/>
              <a:ext cx="263525" cy="600075"/>
            </a:xfrm>
            <a:custGeom>
              <a:avLst/>
              <a:gdLst>
                <a:gd name="T0" fmla="*/ 0 w 138"/>
                <a:gd name="T1" fmla="*/ 2 h 315"/>
                <a:gd name="T2" fmla="*/ 25 w 138"/>
                <a:gd name="T3" fmla="*/ 2 h 315"/>
                <a:gd name="T4" fmla="*/ 25 w 138"/>
                <a:gd name="T5" fmla="*/ 61 h 315"/>
                <a:gd name="T6" fmla="*/ 23 w 138"/>
                <a:gd name="T7" fmla="*/ 87 h 315"/>
                <a:gd name="T8" fmla="*/ 24 w 138"/>
                <a:gd name="T9" fmla="*/ 87 h 315"/>
                <a:gd name="T10" fmla="*/ 121 w 138"/>
                <a:gd name="T11" fmla="*/ 0 h 315"/>
                <a:gd name="T12" fmla="*/ 138 w 138"/>
                <a:gd name="T13" fmla="*/ 1 h 315"/>
                <a:gd name="T14" fmla="*/ 138 w 138"/>
                <a:gd name="T15" fmla="*/ 28 h 315"/>
                <a:gd name="T16" fmla="*/ 125 w 138"/>
                <a:gd name="T17" fmla="*/ 26 h 315"/>
                <a:gd name="T18" fmla="*/ 34 w 138"/>
                <a:gd name="T19" fmla="*/ 114 h 315"/>
                <a:gd name="T20" fmla="*/ 25 w 138"/>
                <a:gd name="T21" fmla="*/ 180 h 315"/>
                <a:gd name="T22" fmla="*/ 25 w 138"/>
                <a:gd name="T23" fmla="*/ 315 h 315"/>
                <a:gd name="T24" fmla="*/ 0 w 138"/>
                <a:gd name="T25" fmla="*/ 315 h 315"/>
                <a:gd name="T26" fmla="*/ 0 w 138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8" y="1"/>
                    <a:pt x="138" y="1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1" y="26"/>
                    <a:pt x="125" y="26"/>
                  </a:cubicBezTo>
                  <a:cubicBezTo>
                    <a:pt x="77" y="26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505CB8-FEEB-8245-A45F-FF7F866FD0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1226" y="649288"/>
              <a:ext cx="514350" cy="625475"/>
            </a:xfrm>
            <a:custGeom>
              <a:avLst/>
              <a:gdLst>
                <a:gd name="T0" fmla="*/ 244 w 271"/>
                <a:gd name="T1" fmla="*/ 136 h 328"/>
                <a:gd name="T2" fmla="*/ 147 w 271"/>
                <a:gd name="T3" fmla="*/ 25 h 328"/>
                <a:gd name="T4" fmla="*/ 29 w 271"/>
                <a:gd name="T5" fmla="*/ 136 h 328"/>
                <a:gd name="T6" fmla="*/ 244 w 271"/>
                <a:gd name="T7" fmla="*/ 136 h 328"/>
                <a:gd name="T8" fmla="*/ 147 w 271"/>
                <a:gd name="T9" fmla="*/ 0 h 328"/>
                <a:gd name="T10" fmla="*/ 271 w 271"/>
                <a:gd name="T11" fmla="*/ 143 h 328"/>
                <a:gd name="T12" fmla="*/ 270 w 271"/>
                <a:gd name="T13" fmla="*/ 160 h 328"/>
                <a:gd name="T14" fmla="*/ 27 w 271"/>
                <a:gd name="T15" fmla="*/ 160 h 328"/>
                <a:gd name="T16" fmla="*/ 156 w 271"/>
                <a:gd name="T17" fmla="*/ 303 h 328"/>
                <a:gd name="T18" fmla="*/ 250 w 271"/>
                <a:gd name="T19" fmla="*/ 263 h 328"/>
                <a:gd name="T20" fmla="*/ 264 w 271"/>
                <a:gd name="T21" fmla="*/ 285 h 328"/>
                <a:gd name="T22" fmla="*/ 156 w 271"/>
                <a:gd name="T23" fmla="*/ 328 h 328"/>
                <a:gd name="T24" fmla="*/ 0 w 271"/>
                <a:gd name="T25" fmla="*/ 165 h 328"/>
                <a:gd name="T26" fmla="*/ 147 w 271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328">
                  <a:moveTo>
                    <a:pt x="244" y="136"/>
                  </a:moveTo>
                  <a:cubicBezTo>
                    <a:pt x="241" y="59"/>
                    <a:pt x="197" y="25"/>
                    <a:pt x="147" y="25"/>
                  </a:cubicBezTo>
                  <a:cubicBezTo>
                    <a:pt x="91" y="25"/>
                    <a:pt x="39" y="62"/>
                    <a:pt x="29" y="136"/>
                  </a:cubicBezTo>
                  <a:lnTo>
                    <a:pt x="244" y="136"/>
                  </a:lnTo>
                  <a:close/>
                  <a:moveTo>
                    <a:pt x="147" y="0"/>
                  </a:moveTo>
                  <a:cubicBezTo>
                    <a:pt x="230" y="0"/>
                    <a:pt x="271" y="67"/>
                    <a:pt x="271" y="143"/>
                  </a:cubicBezTo>
                  <a:cubicBezTo>
                    <a:pt x="271" y="150"/>
                    <a:pt x="270" y="160"/>
                    <a:pt x="270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51"/>
                    <a:pt x="86" y="303"/>
                    <a:pt x="156" y="303"/>
                  </a:cubicBezTo>
                  <a:cubicBezTo>
                    <a:pt x="214" y="303"/>
                    <a:pt x="250" y="263"/>
                    <a:pt x="250" y="263"/>
                  </a:cubicBezTo>
                  <a:cubicBezTo>
                    <a:pt x="264" y="285"/>
                    <a:pt x="264" y="285"/>
                    <a:pt x="264" y="285"/>
                  </a:cubicBezTo>
                  <a:cubicBezTo>
                    <a:pt x="264" y="285"/>
                    <a:pt x="222" y="328"/>
                    <a:pt x="156" y="328"/>
                  </a:cubicBezTo>
                  <a:cubicBezTo>
                    <a:pt x="71" y="328"/>
                    <a:pt x="0" y="264"/>
                    <a:pt x="0" y="165"/>
                  </a:cubicBezTo>
                  <a:cubicBezTo>
                    <a:pt x="0" y="59"/>
                    <a:pt x="70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4DB7442-FE50-DC4E-827B-A6F8C0948F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84951" y="427038"/>
              <a:ext cx="501650" cy="847725"/>
            </a:xfrm>
            <a:custGeom>
              <a:avLst/>
              <a:gdLst>
                <a:gd name="T0" fmla="*/ 132 w 264"/>
                <a:gd name="T1" fmla="*/ 420 h 445"/>
                <a:gd name="T2" fmla="*/ 239 w 264"/>
                <a:gd name="T3" fmla="*/ 281 h 445"/>
                <a:gd name="T4" fmla="*/ 134 w 264"/>
                <a:gd name="T5" fmla="*/ 143 h 445"/>
                <a:gd name="T6" fmla="*/ 26 w 264"/>
                <a:gd name="T7" fmla="*/ 281 h 445"/>
                <a:gd name="T8" fmla="*/ 132 w 264"/>
                <a:gd name="T9" fmla="*/ 420 h 445"/>
                <a:gd name="T10" fmla="*/ 135 w 264"/>
                <a:gd name="T11" fmla="*/ 117 h 445"/>
                <a:gd name="T12" fmla="*/ 240 w 264"/>
                <a:gd name="T13" fmla="*/ 188 h 445"/>
                <a:gd name="T14" fmla="*/ 241 w 264"/>
                <a:gd name="T15" fmla="*/ 188 h 445"/>
                <a:gd name="T16" fmla="*/ 239 w 264"/>
                <a:gd name="T17" fmla="*/ 162 h 445"/>
                <a:gd name="T18" fmla="*/ 239 w 264"/>
                <a:gd name="T19" fmla="*/ 0 h 445"/>
                <a:gd name="T20" fmla="*/ 264 w 264"/>
                <a:gd name="T21" fmla="*/ 0 h 445"/>
                <a:gd name="T22" fmla="*/ 264 w 264"/>
                <a:gd name="T23" fmla="*/ 438 h 445"/>
                <a:gd name="T24" fmla="*/ 239 w 264"/>
                <a:gd name="T25" fmla="*/ 438 h 445"/>
                <a:gd name="T26" fmla="*/ 239 w 264"/>
                <a:gd name="T27" fmla="*/ 398 h 445"/>
                <a:gd name="T28" fmla="*/ 241 w 264"/>
                <a:gd name="T29" fmla="*/ 374 h 445"/>
                <a:gd name="T30" fmla="*/ 240 w 264"/>
                <a:gd name="T31" fmla="*/ 374 h 445"/>
                <a:gd name="T32" fmla="*/ 131 w 264"/>
                <a:gd name="T33" fmla="*/ 445 h 445"/>
                <a:gd name="T34" fmla="*/ 0 w 264"/>
                <a:gd name="T35" fmla="*/ 281 h 445"/>
                <a:gd name="T36" fmla="*/ 135 w 264"/>
                <a:gd name="T37" fmla="*/ 1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5">
                  <a:moveTo>
                    <a:pt x="132" y="420"/>
                  </a:moveTo>
                  <a:cubicBezTo>
                    <a:pt x="187" y="420"/>
                    <a:pt x="239" y="379"/>
                    <a:pt x="239" y="281"/>
                  </a:cubicBezTo>
                  <a:cubicBezTo>
                    <a:pt x="239" y="211"/>
                    <a:pt x="205" y="143"/>
                    <a:pt x="134" y="143"/>
                  </a:cubicBezTo>
                  <a:cubicBezTo>
                    <a:pt x="75" y="143"/>
                    <a:pt x="26" y="194"/>
                    <a:pt x="26" y="281"/>
                  </a:cubicBezTo>
                  <a:cubicBezTo>
                    <a:pt x="26" y="366"/>
                    <a:pt x="70" y="420"/>
                    <a:pt x="132" y="420"/>
                  </a:cubicBezTo>
                  <a:moveTo>
                    <a:pt x="135" y="117"/>
                  </a:moveTo>
                  <a:cubicBezTo>
                    <a:pt x="212" y="117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188"/>
                    <a:pt x="239" y="177"/>
                    <a:pt x="239" y="16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438"/>
                    <a:pt x="264" y="438"/>
                    <a:pt x="264" y="438"/>
                  </a:cubicBezTo>
                  <a:cubicBezTo>
                    <a:pt x="239" y="438"/>
                    <a:pt x="239" y="438"/>
                    <a:pt x="239" y="43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84"/>
                    <a:pt x="241" y="374"/>
                    <a:pt x="241" y="374"/>
                  </a:cubicBezTo>
                  <a:cubicBezTo>
                    <a:pt x="240" y="374"/>
                    <a:pt x="240" y="374"/>
                    <a:pt x="240" y="374"/>
                  </a:cubicBezTo>
                  <a:cubicBezTo>
                    <a:pt x="240" y="374"/>
                    <a:pt x="214" y="445"/>
                    <a:pt x="131" y="445"/>
                  </a:cubicBezTo>
                  <a:cubicBezTo>
                    <a:pt x="49" y="445"/>
                    <a:pt x="0" y="378"/>
                    <a:pt x="0" y="281"/>
                  </a:cubicBezTo>
                  <a:cubicBezTo>
                    <a:pt x="0" y="182"/>
                    <a:pt x="56" y="117"/>
                    <a:pt x="135" y="1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EA41B1-60CB-BD44-8712-69CF8EA15C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62851" y="427038"/>
              <a:ext cx="503238" cy="847725"/>
            </a:xfrm>
            <a:custGeom>
              <a:avLst/>
              <a:gdLst>
                <a:gd name="T0" fmla="*/ 130 w 265"/>
                <a:gd name="T1" fmla="*/ 420 h 445"/>
                <a:gd name="T2" fmla="*/ 238 w 265"/>
                <a:gd name="T3" fmla="*/ 281 h 445"/>
                <a:gd name="T4" fmla="*/ 133 w 265"/>
                <a:gd name="T5" fmla="*/ 143 h 445"/>
                <a:gd name="T6" fmla="*/ 25 w 265"/>
                <a:gd name="T7" fmla="*/ 282 h 445"/>
                <a:gd name="T8" fmla="*/ 130 w 265"/>
                <a:gd name="T9" fmla="*/ 420 h 445"/>
                <a:gd name="T10" fmla="*/ 0 w 265"/>
                <a:gd name="T11" fmla="*/ 0 h 445"/>
                <a:gd name="T12" fmla="*/ 26 w 265"/>
                <a:gd name="T13" fmla="*/ 0 h 445"/>
                <a:gd name="T14" fmla="*/ 26 w 265"/>
                <a:gd name="T15" fmla="*/ 163 h 445"/>
                <a:gd name="T16" fmla="*/ 23 w 265"/>
                <a:gd name="T17" fmla="*/ 188 h 445"/>
                <a:gd name="T18" fmla="*/ 24 w 265"/>
                <a:gd name="T19" fmla="*/ 188 h 445"/>
                <a:gd name="T20" fmla="*/ 134 w 265"/>
                <a:gd name="T21" fmla="*/ 117 h 445"/>
                <a:gd name="T22" fmla="*/ 265 w 265"/>
                <a:gd name="T23" fmla="*/ 281 h 445"/>
                <a:gd name="T24" fmla="*/ 129 w 265"/>
                <a:gd name="T25" fmla="*/ 445 h 445"/>
                <a:gd name="T26" fmla="*/ 24 w 265"/>
                <a:gd name="T27" fmla="*/ 374 h 445"/>
                <a:gd name="T28" fmla="*/ 23 w 265"/>
                <a:gd name="T29" fmla="*/ 374 h 445"/>
                <a:gd name="T30" fmla="*/ 26 w 265"/>
                <a:gd name="T31" fmla="*/ 402 h 445"/>
                <a:gd name="T32" fmla="*/ 26 w 265"/>
                <a:gd name="T33" fmla="*/ 438 h 445"/>
                <a:gd name="T34" fmla="*/ 0 w 265"/>
                <a:gd name="T35" fmla="*/ 438 h 445"/>
                <a:gd name="T36" fmla="*/ 0 w 265"/>
                <a:gd name="T3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45">
                  <a:moveTo>
                    <a:pt x="130" y="420"/>
                  </a:moveTo>
                  <a:cubicBezTo>
                    <a:pt x="190" y="420"/>
                    <a:pt x="238" y="369"/>
                    <a:pt x="238" y="281"/>
                  </a:cubicBezTo>
                  <a:cubicBezTo>
                    <a:pt x="238" y="197"/>
                    <a:pt x="194" y="143"/>
                    <a:pt x="133" y="143"/>
                  </a:cubicBezTo>
                  <a:cubicBezTo>
                    <a:pt x="77" y="143"/>
                    <a:pt x="25" y="184"/>
                    <a:pt x="25" y="282"/>
                  </a:cubicBezTo>
                  <a:cubicBezTo>
                    <a:pt x="25" y="351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77"/>
                    <a:pt x="23" y="188"/>
                    <a:pt x="2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8"/>
                    <a:pt x="50" y="117"/>
                    <a:pt x="134" y="117"/>
                  </a:cubicBezTo>
                  <a:cubicBezTo>
                    <a:pt x="215" y="117"/>
                    <a:pt x="265" y="185"/>
                    <a:pt x="265" y="281"/>
                  </a:cubicBezTo>
                  <a:cubicBezTo>
                    <a:pt x="265" y="381"/>
                    <a:pt x="208" y="445"/>
                    <a:pt x="129" y="445"/>
                  </a:cubicBezTo>
                  <a:cubicBezTo>
                    <a:pt x="53" y="445"/>
                    <a:pt x="24" y="374"/>
                    <a:pt x="24" y="374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3" y="374"/>
                    <a:pt x="26" y="386"/>
                    <a:pt x="26" y="402"/>
                  </a:cubicBezTo>
                  <a:cubicBezTo>
                    <a:pt x="26" y="438"/>
                    <a:pt x="26" y="438"/>
                    <a:pt x="26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6B0DF36-CF8C-F64B-868C-315EDFA22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70851" y="665163"/>
              <a:ext cx="536575" cy="844550"/>
            </a:xfrm>
            <a:custGeom>
              <a:avLst/>
              <a:gdLst>
                <a:gd name="T0" fmla="*/ 12 w 282"/>
                <a:gd name="T1" fmla="*/ 404 h 444"/>
                <a:gd name="T2" fmla="*/ 49 w 282"/>
                <a:gd name="T3" fmla="*/ 419 h 444"/>
                <a:gd name="T4" fmla="*/ 109 w 282"/>
                <a:gd name="T5" fmla="*/ 363 h 444"/>
                <a:gd name="T6" fmla="*/ 131 w 282"/>
                <a:gd name="T7" fmla="*/ 311 h 444"/>
                <a:gd name="T8" fmla="*/ 5 w 282"/>
                <a:gd name="T9" fmla="*/ 0 h 444"/>
                <a:gd name="T10" fmla="*/ 32 w 282"/>
                <a:gd name="T11" fmla="*/ 0 h 444"/>
                <a:gd name="T12" fmla="*/ 132 w 282"/>
                <a:gd name="T13" fmla="*/ 250 h 444"/>
                <a:gd name="T14" fmla="*/ 143 w 282"/>
                <a:gd name="T15" fmla="*/ 279 h 444"/>
                <a:gd name="T16" fmla="*/ 144 w 282"/>
                <a:gd name="T17" fmla="*/ 279 h 444"/>
                <a:gd name="T18" fmla="*/ 155 w 282"/>
                <a:gd name="T19" fmla="*/ 250 h 444"/>
                <a:gd name="T20" fmla="*/ 255 w 282"/>
                <a:gd name="T21" fmla="*/ 0 h 444"/>
                <a:gd name="T22" fmla="*/ 282 w 282"/>
                <a:gd name="T23" fmla="*/ 0 h 444"/>
                <a:gd name="T24" fmla="*/ 126 w 282"/>
                <a:gd name="T25" fmla="*/ 386 h 444"/>
                <a:gd name="T26" fmla="*/ 49 w 282"/>
                <a:gd name="T27" fmla="*/ 444 h 444"/>
                <a:gd name="T28" fmla="*/ 0 w 282"/>
                <a:gd name="T29" fmla="*/ 426 h 444"/>
                <a:gd name="T30" fmla="*/ 12 w 282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44">
                  <a:moveTo>
                    <a:pt x="12" y="404"/>
                  </a:moveTo>
                  <a:cubicBezTo>
                    <a:pt x="12" y="404"/>
                    <a:pt x="29" y="419"/>
                    <a:pt x="49" y="419"/>
                  </a:cubicBezTo>
                  <a:cubicBezTo>
                    <a:pt x="78" y="419"/>
                    <a:pt x="97" y="392"/>
                    <a:pt x="109" y="363"/>
                  </a:cubicBezTo>
                  <a:cubicBezTo>
                    <a:pt x="131" y="311"/>
                    <a:pt x="131" y="311"/>
                    <a:pt x="131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4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9" y="264"/>
                    <a:pt x="155" y="25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3" y="418"/>
                    <a:pt x="88" y="444"/>
                    <a:pt x="49" y="444"/>
                  </a:cubicBezTo>
                  <a:cubicBezTo>
                    <a:pt x="20" y="444"/>
                    <a:pt x="0" y="426"/>
                    <a:pt x="0" y="426"/>
                  </a:cubicBezTo>
                  <a:lnTo>
                    <a:pt x="12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9A501CD-50DC-4C41-B5EC-4084625A72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6" y="644526"/>
              <a:ext cx="552450" cy="854075"/>
            </a:xfrm>
            <a:custGeom>
              <a:avLst/>
              <a:gdLst>
                <a:gd name="T0" fmla="*/ 143 w 291"/>
                <a:gd name="T1" fmla="*/ 279 h 449"/>
                <a:gd name="T2" fmla="*/ 231 w 291"/>
                <a:gd name="T3" fmla="*/ 166 h 449"/>
                <a:gd name="T4" fmla="*/ 145 w 291"/>
                <a:gd name="T5" fmla="*/ 53 h 449"/>
                <a:gd name="T6" fmla="*/ 57 w 291"/>
                <a:gd name="T7" fmla="*/ 167 h 449"/>
                <a:gd name="T8" fmla="*/ 143 w 291"/>
                <a:gd name="T9" fmla="*/ 279 h 449"/>
                <a:gd name="T10" fmla="*/ 0 w 291"/>
                <a:gd name="T11" fmla="*/ 7 h 449"/>
                <a:gd name="T12" fmla="*/ 54 w 291"/>
                <a:gd name="T13" fmla="*/ 7 h 449"/>
                <a:gd name="T14" fmla="*/ 54 w 291"/>
                <a:gd name="T15" fmla="*/ 34 h 449"/>
                <a:gd name="T16" fmla="*/ 52 w 291"/>
                <a:gd name="T17" fmla="*/ 57 h 449"/>
                <a:gd name="T18" fmla="*/ 54 w 291"/>
                <a:gd name="T19" fmla="*/ 57 h 449"/>
                <a:gd name="T20" fmla="*/ 156 w 291"/>
                <a:gd name="T21" fmla="*/ 0 h 449"/>
                <a:gd name="T22" fmla="*/ 291 w 291"/>
                <a:gd name="T23" fmla="*/ 165 h 449"/>
                <a:gd name="T24" fmla="*/ 152 w 291"/>
                <a:gd name="T25" fmla="*/ 331 h 449"/>
                <a:gd name="T26" fmla="*/ 58 w 291"/>
                <a:gd name="T27" fmla="*/ 279 h 449"/>
                <a:gd name="T28" fmla="*/ 57 w 291"/>
                <a:gd name="T29" fmla="*/ 279 h 449"/>
                <a:gd name="T30" fmla="*/ 58 w 291"/>
                <a:gd name="T31" fmla="*/ 307 h 449"/>
                <a:gd name="T32" fmla="*/ 58 w 291"/>
                <a:gd name="T33" fmla="*/ 449 h 449"/>
                <a:gd name="T34" fmla="*/ 0 w 291"/>
                <a:gd name="T35" fmla="*/ 449 h 449"/>
                <a:gd name="T36" fmla="*/ 0 w 291"/>
                <a:gd name="T37" fmla="*/ 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449">
                  <a:moveTo>
                    <a:pt x="143" y="279"/>
                  </a:moveTo>
                  <a:cubicBezTo>
                    <a:pt x="192" y="279"/>
                    <a:pt x="231" y="238"/>
                    <a:pt x="231" y="166"/>
                  </a:cubicBezTo>
                  <a:cubicBezTo>
                    <a:pt x="231" y="97"/>
                    <a:pt x="196" y="53"/>
                    <a:pt x="145" y="53"/>
                  </a:cubicBezTo>
                  <a:cubicBezTo>
                    <a:pt x="99" y="53"/>
                    <a:pt x="57" y="86"/>
                    <a:pt x="57" y="167"/>
                  </a:cubicBezTo>
                  <a:cubicBezTo>
                    <a:pt x="57" y="223"/>
                    <a:pt x="87" y="279"/>
                    <a:pt x="143" y="279"/>
                  </a:cubicBezTo>
                  <a:moveTo>
                    <a:pt x="0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7"/>
                    <a:pt x="52" y="57"/>
                    <a:pt x="52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80" y="0"/>
                    <a:pt x="156" y="0"/>
                  </a:cubicBezTo>
                  <a:cubicBezTo>
                    <a:pt x="239" y="0"/>
                    <a:pt x="291" y="67"/>
                    <a:pt x="291" y="165"/>
                  </a:cubicBezTo>
                  <a:cubicBezTo>
                    <a:pt x="291" y="266"/>
                    <a:pt x="232" y="331"/>
                    <a:pt x="152" y="331"/>
                  </a:cubicBezTo>
                  <a:cubicBezTo>
                    <a:pt x="85" y="331"/>
                    <a:pt x="58" y="279"/>
                    <a:pt x="58" y="279"/>
                  </a:cubicBezTo>
                  <a:cubicBezTo>
                    <a:pt x="57" y="279"/>
                    <a:pt x="57" y="279"/>
                    <a:pt x="57" y="279"/>
                  </a:cubicBezTo>
                  <a:cubicBezTo>
                    <a:pt x="57" y="279"/>
                    <a:pt x="58" y="290"/>
                    <a:pt x="58" y="307"/>
                  </a:cubicBezTo>
                  <a:cubicBezTo>
                    <a:pt x="58" y="449"/>
                    <a:pt x="58" y="449"/>
                    <a:pt x="58" y="449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ECF1E0C-C1EE-6D40-BC57-E548CF3855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1513" y="644526"/>
              <a:ext cx="485775" cy="630238"/>
            </a:xfrm>
            <a:custGeom>
              <a:avLst/>
              <a:gdLst>
                <a:gd name="T0" fmla="*/ 116 w 256"/>
                <a:gd name="T1" fmla="*/ 282 h 331"/>
                <a:gd name="T2" fmla="*/ 198 w 256"/>
                <a:gd name="T3" fmla="*/ 182 h 331"/>
                <a:gd name="T4" fmla="*/ 198 w 256"/>
                <a:gd name="T5" fmla="*/ 172 h 331"/>
                <a:gd name="T6" fmla="*/ 183 w 256"/>
                <a:gd name="T7" fmla="*/ 172 h 331"/>
                <a:gd name="T8" fmla="*/ 59 w 256"/>
                <a:gd name="T9" fmla="*/ 232 h 331"/>
                <a:gd name="T10" fmla="*/ 116 w 256"/>
                <a:gd name="T11" fmla="*/ 282 h 331"/>
                <a:gd name="T12" fmla="*/ 184 w 256"/>
                <a:gd name="T13" fmla="*/ 126 h 331"/>
                <a:gd name="T14" fmla="*/ 198 w 256"/>
                <a:gd name="T15" fmla="*/ 126 h 331"/>
                <a:gd name="T16" fmla="*/ 198 w 256"/>
                <a:gd name="T17" fmla="*/ 120 h 331"/>
                <a:gd name="T18" fmla="*/ 130 w 256"/>
                <a:gd name="T19" fmla="*/ 51 h 331"/>
                <a:gd name="T20" fmla="*/ 45 w 256"/>
                <a:gd name="T21" fmla="*/ 82 h 331"/>
                <a:gd name="T22" fmla="*/ 21 w 256"/>
                <a:gd name="T23" fmla="*/ 37 h 331"/>
                <a:gd name="T24" fmla="*/ 135 w 256"/>
                <a:gd name="T25" fmla="*/ 0 h 331"/>
                <a:gd name="T26" fmla="*/ 256 w 256"/>
                <a:gd name="T27" fmla="*/ 124 h 331"/>
                <a:gd name="T28" fmla="*/ 256 w 256"/>
                <a:gd name="T29" fmla="*/ 324 h 331"/>
                <a:gd name="T30" fmla="*/ 202 w 256"/>
                <a:gd name="T31" fmla="*/ 324 h 331"/>
                <a:gd name="T32" fmla="*/ 202 w 256"/>
                <a:gd name="T33" fmla="*/ 294 h 331"/>
                <a:gd name="T34" fmla="*/ 203 w 256"/>
                <a:gd name="T35" fmla="*/ 269 h 331"/>
                <a:gd name="T36" fmla="*/ 202 w 256"/>
                <a:gd name="T37" fmla="*/ 269 h 331"/>
                <a:gd name="T38" fmla="*/ 104 w 256"/>
                <a:gd name="T39" fmla="*/ 331 h 331"/>
                <a:gd name="T40" fmla="*/ 0 w 256"/>
                <a:gd name="T41" fmla="*/ 235 h 331"/>
                <a:gd name="T42" fmla="*/ 184 w 256"/>
                <a:gd name="T43" fmla="*/ 12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331">
                  <a:moveTo>
                    <a:pt x="116" y="282"/>
                  </a:moveTo>
                  <a:cubicBezTo>
                    <a:pt x="166" y="282"/>
                    <a:pt x="198" y="229"/>
                    <a:pt x="198" y="18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39" y="172"/>
                    <a:pt x="59" y="175"/>
                    <a:pt x="59" y="232"/>
                  </a:cubicBezTo>
                  <a:cubicBezTo>
                    <a:pt x="59" y="257"/>
                    <a:pt x="78" y="282"/>
                    <a:pt x="116" y="282"/>
                  </a:cubicBezTo>
                  <a:moveTo>
                    <a:pt x="184" y="126"/>
                  </a:moveTo>
                  <a:cubicBezTo>
                    <a:pt x="198" y="126"/>
                    <a:pt x="198" y="126"/>
                    <a:pt x="198" y="126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68"/>
                    <a:pt x="169" y="51"/>
                    <a:pt x="130" y="51"/>
                  </a:cubicBezTo>
                  <a:cubicBezTo>
                    <a:pt x="83" y="51"/>
                    <a:pt x="45" y="82"/>
                    <a:pt x="45" y="8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65" y="0"/>
                    <a:pt x="135" y="0"/>
                  </a:cubicBezTo>
                  <a:cubicBezTo>
                    <a:pt x="213" y="0"/>
                    <a:pt x="256" y="44"/>
                    <a:pt x="256" y="124"/>
                  </a:cubicBezTo>
                  <a:cubicBezTo>
                    <a:pt x="256" y="324"/>
                    <a:pt x="256" y="324"/>
                    <a:pt x="256" y="324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202" y="294"/>
                    <a:pt x="202" y="294"/>
                    <a:pt x="202" y="294"/>
                  </a:cubicBezTo>
                  <a:cubicBezTo>
                    <a:pt x="202" y="279"/>
                    <a:pt x="203" y="269"/>
                    <a:pt x="203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269"/>
                    <a:pt x="177" y="331"/>
                    <a:pt x="104" y="331"/>
                  </a:cubicBezTo>
                  <a:cubicBezTo>
                    <a:pt x="51" y="331"/>
                    <a:pt x="0" y="298"/>
                    <a:pt x="0" y="235"/>
                  </a:cubicBezTo>
                  <a:cubicBezTo>
                    <a:pt x="0" y="130"/>
                    <a:pt x="133" y="126"/>
                    <a:pt x="184" y="1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3857B15-7810-354A-89E2-EF0892602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4438" y="492126"/>
              <a:ext cx="338138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2 w 178"/>
                <a:gd name="T7" fmla="*/ 92 h 406"/>
                <a:gd name="T8" fmla="*/ 42 w 178"/>
                <a:gd name="T9" fmla="*/ 0 h 406"/>
                <a:gd name="T10" fmla="*/ 99 w 178"/>
                <a:gd name="T11" fmla="*/ 0 h 406"/>
                <a:gd name="T12" fmla="*/ 99 w 178"/>
                <a:gd name="T13" fmla="*/ 92 h 406"/>
                <a:gd name="T14" fmla="*/ 173 w 178"/>
                <a:gd name="T15" fmla="*/ 92 h 406"/>
                <a:gd name="T16" fmla="*/ 173 w 178"/>
                <a:gd name="T17" fmla="*/ 140 h 406"/>
                <a:gd name="T18" fmla="*/ 99 w 178"/>
                <a:gd name="T19" fmla="*/ 140 h 406"/>
                <a:gd name="T20" fmla="*/ 99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8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99" y="344"/>
                    <a:pt x="142" y="352"/>
                    <a:pt x="164" y="352"/>
                  </a:cubicBezTo>
                  <a:cubicBezTo>
                    <a:pt x="173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0" y="406"/>
                    <a:pt x="158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D49850-3AEE-D14C-B2C7-4D37D3816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09251" y="419101"/>
              <a:ext cx="111125" cy="841375"/>
            </a:xfrm>
            <a:custGeom>
              <a:avLst/>
              <a:gdLst>
                <a:gd name="T0" fmla="*/ 1 w 70"/>
                <a:gd name="T1" fmla="*/ 150 h 530"/>
                <a:gd name="T2" fmla="*/ 70 w 70"/>
                <a:gd name="T3" fmla="*/ 150 h 530"/>
                <a:gd name="T4" fmla="*/ 70 w 70"/>
                <a:gd name="T5" fmla="*/ 530 h 530"/>
                <a:gd name="T6" fmla="*/ 1 w 70"/>
                <a:gd name="T7" fmla="*/ 530 h 530"/>
                <a:gd name="T8" fmla="*/ 1 w 70"/>
                <a:gd name="T9" fmla="*/ 150 h 530"/>
                <a:gd name="T10" fmla="*/ 0 w 70"/>
                <a:gd name="T11" fmla="*/ 0 h 530"/>
                <a:gd name="T12" fmla="*/ 70 w 70"/>
                <a:gd name="T13" fmla="*/ 0 h 530"/>
                <a:gd name="T14" fmla="*/ 70 w 70"/>
                <a:gd name="T15" fmla="*/ 75 h 530"/>
                <a:gd name="T16" fmla="*/ 0 w 70"/>
                <a:gd name="T17" fmla="*/ 75 h 530"/>
                <a:gd name="T18" fmla="*/ 0 w 70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30">
                  <a:moveTo>
                    <a:pt x="1" y="150"/>
                  </a:moveTo>
                  <a:lnTo>
                    <a:pt x="70" y="150"/>
                  </a:lnTo>
                  <a:lnTo>
                    <a:pt x="70" y="530"/>
                  </a:lnTo>
                  <a:lnTo>
                    <a:pt x="1" y="530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4A44C2A-96B4-4248-8A34-D000EBCE2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12451" y="644526"/>
              <a:ext cx="542925" cy="630238"/>
            </a:xfrm>
            <a:custGeom>
              <a:avLst/>
              <a:gdLst>
                <a:gd name="T0" fmla="*/ 226 w 286"/>
                <a:gd name="T1" fmla="*/ 129 h 331"/>
                <a:gd name="T2" fmla="*/ 152 w 286"/>
                <a:gd name="T3" fmla="*/ 48 h 331"/>
                <a:gd name="T4" fmla="*/ 63 w 286"/>
                <a:gd name="T5" fmla="*/ 129 h 331"/>
                <a:gd name="T6" fmla="*/ 226 w 286"/>
                <a:gd name="T7" fmla="*/ 129 h 331"/>
                <a:gd name="T8" fmla="*/ 153 w 286"/>
                <a:gd name="T9" fmla="*/ 0 h 331"/>
                <a:gd name="T10" fmla="*/ 286 w 286"/>
                <a:gd name="T11" fmla="*/ 148 h 331"/>
                <a:gd name="T12" fmla="*/ 284 w 286"/>
                <a:gd name="T13" fmla="*/ 174 h 331"/>
                <a:gd name="T14" fmla="*/ 61 w 286"/>
                <a:gd name="T15" fmla="*/ 174 h 331"/>
                <a:gd name="T16" fmla="*/ 166 w 286"/>
                <a:gd name="T17" fmla="*/ 279 h 331"/>
                <a:gd name="T18" fmla="*/ 257 w 286"/>
                <a:gd name="T19" fmla="*/ 242 h 331"/>
                <a:gd name="T20" fmla="*/ 281 w 286"/>
                <a:gd name="T21" fmla="*/ 286 h 331"/>
                <a:gd name="T22" fmla="*/ 162 w 286"/>
                <a:gd name="T23" fmla="*/ 331 h 331"/>
                <a:gd name="T24" fmla="*/ 0 w 286"/>
                <a:gd name="T25" fmla="*/ 165 h 331"/>
                <a:gd name="T26" fmla="*/ 153 w 286"/>
                <a:gd name="T2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331">
                  <a:moveTo>
                    <a:pt x="226" y="129"/>
                  </a:moveTo>
                  <a:cubicBezTo>
                    <a:pt x="224" y="74"/>
                    <a:pt x="192" y="48"/>
                    <a:pt x="152" y="48"/>
                  </a:cubicBezTo>
                  <a:cubicBezTo>
                    <a:pt x="107" y="48"/>
                    <a:pt x="71" y="77"/>
                    <a:pt x="63" y="129"/>
                  </a:cubicBezTo>
                  <a:lnTo>
                    <a:pt x="226" y="129"/>
                  </a:lnTo>
                  <a:close/>
                  <a:moveTo>
                    <a:pt x="153" y="0"/>
                  </a:moveTo>
                  <a:cubicBezTo>
                    <a:pt x="240" y="0"/>
                    <a:pt x="286" y="66"/>
                    <a:pt x="286" y="148"/>
                  </a:cubicBezTo>
                  <a:cubicBezTo>
                    <a:pt x="286" y="156"/>
                    <a:pt x="284" y="174"/>
                    <a:pt x="284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4" y="244"/>
                    <a:pt x="112" y="279"/>
                    <a:pt x="166" y="279"/>
                  </a:cubicBezTo>
                  <a:cubicBezTo>
                    <a:pt x="219" y="279"/>
                    <a:pt x="257" y="242"/>
                    <a:pt x="257" y="242"/>
                  </a:cubicBezTo>
                  <a:cubicBezTo>
                    <a:pt x="281" y="286"/>
                    <a:pt x="281" y="286"/>
                    <a:pt x="281" y="286"/>
                  </a:cubicBezTo>
                  <a:cubicBezTo>
                    <a:pt x="281" y="286"/>
                    <a:pt x="236" y="331"/>
                    <a:pt x="162" y="331"/>
                  </a:cubicBezTo>
                  <a:cubicBezTo>
                    <a:pt x="66" y="331"/>
                    <a:pt x="0" y="259"/>
                    <a:pt x="0" y="165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4755EDA-8017-9E40-9B19-72FC8A16C8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0626" y="644526"/>
              <a:ext cx="527050" cy="615950"/>
            </a:xfrm>
            <a:custGeom>
              <a:avLst/>
              <a:gdLst>
                <a:gd name="T0" fmla="*/ 0 w 277"/>
                <a:gd name="T1" fmla="*/ 7 h 324"/>
                <a:gd name="T2" fmla="*/ 56 w 277"/>
                <a:gd name="T3" fmla="*/ 7 h 324"/>
                <a:gd name="T4" fmla="*/ 56 w 277"/>
                <a:gd name="T5" fmla="*/ 49 h 324"/>
                <a:gd name="T6" fmla="*/ 55 w 277"/>
                <a:gd name="T7" fmla="*/ 72 h 324"/>
                <a:gd name="T8" fmla="*/ 56 w 277"/>
                <a:gd name="T9" fmla="*/ 72 h 324"/>
                <a:gd name="T10" fmla="*/ 171 w 277"/>
                <a:gd name="T11" fmla="*/ 0 h 324"/>
                <a:gd name="T12" fmla="*/ 277 w 277"/>
                <a:gd name="T13" fmla="*/ 121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5 h 324"/>
                <a:gd name="T22" fmla="*/ 63 w 277"/>
                <a:gd name="T23" fmla="*/ 133 h 324"/>
                <a:gd name="T24" fmla="*/ 58 w 277"/>
                <a:gd name="T25" fmla="*/ 175 h 324"/>
                <a:gd name="T26" fmla="*/ 58 w 277"/>
                <a:gd name="T27" fmla="*/ 324 h 324"/>
                <a:gd name="T28" fmla="*/ 0 w 277"/>
                <a:gd name="T29" fmla="*/ 324 h 324"/>
                <a:gd name="T30" fmla="*/ 0 w 277"/>
                <a:gd name="T31" fmla="*/ 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2"/>
                    <a:pt x="55" y="72"/>
                    <a:pt x="55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45"/>
                    <a:pt x="105" y="0"/>
                    <a:pt x="171" y="0"/>
                  </a:cubicBezTo>
                  <a:cubicBezTo>
                    <a:pt x="243" y="0"/>
                    <a:pt x="277" y="40"/>
                    <a:pt x="277" y="121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0"/>
                    <a:pt x="209" y="55"/>
                    <a:pt x="160" y="55"/>
                  </a:cubicBezTo>
                  <a:cubicBezTo>
                    <a:pt x="113" y="55"/>
                    <a:pt x="76" y="87"/>
                    <a:pt x="63" y="133"/>
                  </a:cubicBezTo>
                  <a:cubicBezTo>
                    <a:pt x="59" y="145"/>
                    <a:pt x="58" y="160"/>
                    <a:pt x="58" y="175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F44D012-F2E4-CA4F-8680-5029FAC20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3238" y="492126"/>
              <a:ext cx="339725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1 w 178"/>
                <a:gd name="T7" fmla="*/ 92 h 406"/>
                <a:gd name="T8" fmla="*/ 41 w 178"/>
                <a:gd name="T9" fmla="*/ 0 h 406"/>
                <a:gd name="T10" fmla="*/ 98 w 178"/>
                <a:gd name="T11" fmla="*/ 0 h 406"/>
                <a:gd name="T12" fmla="*/ 98 w 178"/>
                <a:gd name="T13" fmla="*/ 92 h 406"/>
                <a:gd name="T14" fmla="*/ 172 w 178"/>
                <a:gd name="T15" fmla="*/ 92 h 406"/>
                <a:gd name="T16" fmla="*/ 172 w 178"/>
                <a:gd name="T17" fmla="*/ 140 h 406"/>
                <a:gd name="T18" fmla="*/ 98 w 178"/>
                <a:gd name="T19" fmla="*/ 140 h 406"/>
                <a:gd name="T20" fmla="*/ 98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7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98" y="344"/>
                    <a:pt x="141" y="352"/>
                    <a:pt x="164" y="352"/>
                  </a:cubicBezTo>
                  <a:cubicBezTo>
                    <a:pt x="172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69" y="406"/>
                    <a:pt x="157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F500B03-C9A8-8B4F-A41E-705913BB0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14238" y="644526"/>
              <a:ext cx="431800" cy="630238"/>
            </a:xfrm>
            <a:custGeom>
              <a:avLst/>
              <a:gdLst>
                <a:gd name="T0" fmla="*/ 28 w 227"/>
                <a:gd name="T1" fmla="*/ 242 h 331"/>
                <a:gd name="T2" fmla="*/ 116 w 227"/>
                <a:gd name="T3" fmla="*/ 279 h 331"/>
                <a:gd name="T4" fmla="*/ 167 w 227"/>
                <a:gd name="T5" fmla="*/ 239 h 331"/>
                <a:gd name="T6" fmla="*/ 10 w 227"/>
                <a:gd name="T7" fmla="*/ 90 h 331"/>
                <a:gd name="T8" fmla="*/ 120 w 227"/>
                <a:gd name="T9" fmla="*/ 0 h 331"/>
                <a:gd name="T10" fmla="*/ 219 w 227"/>
                <a:gd name="T11" fmla="*/ 35 h 331"/>
                <a:gd name="T12" fmla="*/ 195 w 227"/>
                <a:gd name="T13" fmla="*/ 80 h 331"/>
                <a:gd name="T14" fmla="*/ 120 w 227"/>
                <a:gd name="T15" fmla="*/ 52 h 331"/>
                <a:gd name="T16" fmla="*/ 70 w 227"/>
                <a:gd name="T17" fmla="*/ 91 h 331"/>
                <a:gd name="T18" fmla="*/ 227 w 227"/>
                <a:gd name="T19" fmla="*/ 239 h 331"/>
                <a:gd name="T20" fmla="*/ 116 w 227"/>
                <a:gd name="T21" fmla="*/ 331 h 331"/>
                <a:gd name="T22" fmla="*/ 0 w 227"/>
                <a:gd name="T23" fmla="*/ 285 h 331"/>
                <a:gd name="T24" fmla="*/ 28 w 227"/>
                <a:gd name="T25" fmla="*/ 24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1">
                  <a:moveTo>
                    <a:pt x="28" y="242"/>
                  </a:moveTo>
                  <a:cubicBezTo>
                    <a:pt x="28" y="242"/>
                    <a:pt x="63" y="279"/>
                    <a:pt x="116" y="279"/>
                  </a:cubicBezTo>
                  <a:cubicBezTo>
                    <a:pt x="142" y="279"/>
                    <a:pt x="167" y="265"/>
                    <a:pt x="167" y="239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2"/>
                    <a:pt x="59" y="0"/>
                    <a:pt x="120" y="0"/>
                  </a:cubicBezTo>
                  <a:cubicBezTo>
                    <a:pt x="188" y="0"/>
                    <a:pt x="219" y="35"/>
                    <a:pt x="219" y="35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5" y="80"/>
                    <a:pt x="168" y="52"/>
                    <a:pt x="120" y="52"/>
                  </a:cubicBezTo>
                  <a:cubicBezTo>
                    <a:pt x="94" y="52"/>
                    <a:pt x="70" y="63"/>
                    <a:pt x="70" y="91"/>
                  </a:cubicBezTo>
                  <a:cubicBezTo>
                    <a:pt x="70" y="148"/>
                    <a:pt x="227" y="135"/>
                    <a:pt x="227" y="239"/>
                  </a:cubicBezTo>
                  <a:cubicBezTo>
                    <a:pt x="227" y="292"/>
                    <a:pt x="183" y="331"/>
                    <a:pt x="116" y="331"/>
                  </a:cubicBezTo>
                  <a:cubicBezTo>
                    <a:pt x="41" y="331"/>
                    <a:pt x="0" y="285"/>
                    <a:pt x="0" y="285"/>
                  </a:cubicBezTo>
                  <a:lnTo>
                    <a:pt x="28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6B8CD7-FE46-E64B-A45A-C2BDC6A488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46051" y="1136651"/>
              <a:ext cx="117475" cy="123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6AE5195-2C96-B24D-9B92-F3329D0C28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9976" y="1689101"/>
              <a:ext cx="654050" cy="833438"/>
            </a:xfrm>
            <a:custGeom>
              <a:avLst/>
              <a:gdLst>
                <a:gd name="T0" fmla="*/ 129 w 344"/>
                <a:gd name="T1" fmla="*/ 413 h 438"/>
                <a:gd name="T2" fmla="*/ 317 w 344"/>
                <a:gd name="T3" fmla="*/ 219 h 438"/>
                <a:gd name="T4" fmla="*/ 129 w 344"/>
                <a:gd name="T5" fmla="*/ 25 h 438"/>
                <a:gd name="T6" fmla="*/ 26 w 344"/>
                <a:gd name="T7" fmla="*/ 25 h 438"/>
                <a:gd name="T8" fmla="*/ 26 w 344"/>
                <a:gd name="T9" fmla="*/ 413 h 438"/>
                <a:gd name="T10" fmla="*/ 129 w 344"/>
                <a:gd name="T11" fmla="*/ 413 h 438"/>
                <a:gd name="T12" fmla="*/ 0 w 344"/>
                <a:gd name="T13" fmla="*/ 0 h 438"/>
                <a:gd name="T14" fmla="*/ 133 w 344"/>
                <a:gd name="T15" fmla="*/ 0 h 438"/>
                <a:gd name="T16" fmla="*/ 344 w 344"/>
                <a:gd name="T17" fmla="*/ 219 h 438"/>
                <a:gd name="T18" fmla="*/ 133 w 344"/>
                <a:gd name="T19" fmla="*/ 438 h 438"/>
                <a:gd name="T20" fmla="*/ 0 w 344"/>
                <a:gd name="T21" fmla="*/ 438 h 438"/>
                <a:gd name="T22" fmla="*/ 0 w 344"/>
                <a:gd name="T2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38">
                  <a:moveTo>
                    <a:pt x="129" y="413"/>
                  </a:moveTo>
                  <a:cubicBezTo>
                    <a:pt x="241" y="413"/>
                    <a:pt x="317" y="345"/>
                    <a:pt x="317" y="219"/>
                  </a:cubicBezTo>
                  <a:cubicBezTo>
                    <a:pt x="317" y="94"/>
                    <a:pt x="241" y="25"/>
                    <a:pt x="129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13"/>
                    <a:pt x="26" y="413"/>
                    <a:pt x="26" y="413"/>
                  </a:cubicBezTo>
                  <a:lnTo>
                    <a:pt x="129" y="413"/>
                  </a:lnTo>
                  <a:close/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259" y="0"/>
                    <a:pt x="344" y="80"/>
                    <a:pt x="344" y="219"/>
                  </a:cubicBezTo>
                  <a:cubicBezTo>
                    <a:pt x="344" y="359"/>
                    <a:pt x="259" y="438"/>
                    <a:pt x="133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0AE34E9-E121-1747-877E-DBA5C630E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8963" y="1924051"/>
              <a:ext cx="263525" cy="598488"/>
            </a:xfrm>
            <a:custGeom>
              <a:avLst/>
              <a:gdLst>
                <a:gd name="T0" fmla="*/ 0 w 139"/>
                <a:gd name="T1" fmla="*/ 2 h 315"/>
                <a:gd name="T2" fmla="*/ 25 w 139"/>
                <a:gd name="T3" fmla="*/ 2 h 315"/>
                <a:gd name="T4" fmla="*/ 25 w 139"/>
                <a:gd name="T5" fmla="*/ 62 h 315"/>
                <a:gd name="T6" fmla="*/ 23 w 139"/>
                <a:gd name="T7" fmla="*/ 87 h 315"/>
                <a:gd name="T8" fmla="*/ 24 w 139"/>
                <a:gd name="T9" fmla="*/ 87 h 315"/>
                <a:gd name="T10" fmla="*/ 121 w 139"/>
                <a:gd name="T11" fmla="*/ 0 h 315"/>
                <a:gd name="T12" fmla="*/ 139 w 139"/>
                <a:gd name="T13" fmla="*/ 2 h 315"/>
                <a:gd name="T14" fmla="*/ 139 w 139"/>
                <a:gd name="T15" fmla="*/ 28 h 315"/>
                <a:gd name="T16" fmla="*/ 125 w 139"/>
                <a:gd name="T17" fmla="*/ 27 h 315"/>
                <a:gd name="T18" fmla="*/ 34 w 139"/>
                <a:gd name="T19" fmla="*/ 114 h 315"/>
                <a:gd name="T20" fmla="*/ 25 w 139"/>
                <a:gd name="T21" fmla="*/ 180 h 315"/>
                <a:gd name="T22" fmla="*/ 25 w 139"/>
                <a:gd name="T23" fmla="*/ 315 h 315"/>
                <a:gd name="T24" fmla="*/ 0 w 139"/>
                <a:gd name="T25" fmla="*/ 315 h 315"/>
                <a:gd name="T26" fmla="*/ 0 w 139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9" y="2"/>
                    <a:pt x="139" y="2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1" y="27"/>
                    <a:pt x="125" y="27"/>
                  </a:cubicBezTo>
                  <a:cubicBezTo>
                    <a:pt x="77" y="27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3FC8F0D-E681-C34B-8CF5-AC5E0EECE0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35513" y="1689101"/>
              <a:ext cx="57150" cy="833438"/>
            </a:xfrm>
            <a:custGeom>
              <a:avLst/>
              <a:gdLst>
                <a:gd name="T0" fmla="*/ 2 w 36"/>
                <a:gd name="T1" fmla="*/ 525 h 525"/>
                <a:gd name="T2" fmla="*/ 32 w 36"/>
                <a:gd name="T3" fmla="*/ 525 h 525"/>
                <a:gd name="T4" fmla="*/ 32 w 36"/>
                <a:gd name="T5" fmla="*/ 150 h 525"/>
                <a:gd name="T6" fmla="*/ 2 w 36"/>
                <a:gd name="T7" fmla="*/ 150 h 525"/>
                <a:gd name="T8" fmla="*/ 2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2" y="525"/>
                  </a:moveTo>
                  <a:lnTo>
                    <a:pt x="32" y="525"/>
                  </a:lnTo>
                  <a:lnTo>
                    <a:pt x="32" y="150"/>
                  </a:lnTo>
                  <a:lnTo>
                    <a:pt x="2" y="150"/>
                  </a:lnTo>
                  <a:lnTo>
                    <a:pt x="2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7C91378-D2DD-B040-A9A4-BF6BCA776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0926" y="1927226"/>
              <a:ext cx="496888" cy="595313"/>
            </a:xfrm>
            <a:custGeom>
              <a:avLst/>
              <a:gdLst>
                <a:gd name="T0" fmla="*/ 0 w 262"/>
                <a:gd name="T1" fmla="*/ 0 h 313"/>
                <a:gd name="T2" fmla="*/ 28 w 262"/>
                <a:gd name="T3" fmla="*/ 0 h 313"/>
                <a:gd name="T4" fmla="*/ 121 w 262"/>
                <a:gd name="T5" fmla="*/ 246 h 313"/>
                <a:gd name="T6" fmla="*/ 131 w 262"/>
                <a:gd name="T7" fmla="*/ 279 h 313"/>
                <a:gd name="T8" fmla="*/ 132 w 262"/>
                <a:gd name="T9" fmla="*/ 279 h 313"/>
                <a:gd name="T10" fmla="*/ 143 w 262"/>
                <a:gd name="T11" fmla="*/ 246 h 313"/>
                <a:gd name="T12" fmla="*/ 236 w 262"/>
                <a:gd name="T13" fmla="*/ 0 h 313"/>
                <a:gd name="T14" fmla="*/ 262 w 262"/>
                <a:gd name="T15" fmla="*/ 0 h 313"/>
                <a:gd name="T16" fmla="*/ 144 w 262"/>
                <a:gd name="T17" fmla="*/ 313 h 313"/>
                <a:gd name="T18" fmla="*/ 120 w 262"/>
                <a:gd name="T19" fmla="*/ 313 h 313"/>
                <a:gd name="T20" fmla="*/ 0 w 26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1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6" y="260"/>
                    <a:pt x="131" y="279"/>
                    <a:pt x="131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7" y="260"/>
                    <a:pt x="143" y="24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20" y="313"/>
                    <a:pt x="120" y="313"/>
                    <a:pt x="120" y="31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22A7CE9-538C-AF41-ACBB-DB81D8B1D7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5276" y="1914526"/>
              <a:ext cx="512763" cy="623888"/>
            </a:xfrm>
            <a:custGeom>
              <a:avLst/>
              <a:gdLst>
                <a:gd name="T0" fmla="*/ 243 w 270"/>
                <a:gd name="T1" fmla="*/ 135 h 328"/>
                <a:gd name="T2" fmla="*/ 146 w 270"/>
                <a:gd name="T3" fmla="*/ 24 h 328"/>
                <a:gd name="T4" fmla="*/ 28 w 270"/>
                <a:gd name="T5" fmla="*/ 135 h 328"/>
                <a:gd name="T6" fmla="*/ 243 w 270"/>
                <a:gd name="T7" fmla="*/ 135 h 328"/>
                <a:gd name="T8" fmla="*/ 147 w 270"/>
                <a:gd name="T9" fmla="*/ 0 h 328"/>
                <a:gd name="T10" fmla="*/ 270 w 270"/>
                <a:gd name="T11" fmla="*/ 142 h 328"/>
                <a:gd name="T12" fmla="*/ 269 w 270"/>
                <a:gd name="T13" fmla="*/ 159 h 328"/>
                <a:gd name="T14" fmla="*/ 26 w 270"/>
                <a:gd name="T15" fmla="*/ 159 h 328"/>
                <a:gd name="T16" fmla="*/ 156 w 270"/>
                <a:gd name="T17" fmla="*/ 302 h 328"/>
                <a:gd name="T18" fmla="*/ 249 w 270"/>
                <a:gd name="T19" fmla="*/ 263 h 328"/>
                <a:gd name="T20" fmla="*/ 263 w 270"/>
                <a:gd name="T21" fmla="*/ 284 h 328"/>
                <a:gd name="T22" fmla="*/ 156 w 270"/>
                <a:gd name="T23" fmla="*/ 328 h 328"/>
                <a:gd name="T24" fmla="*/ 0 w 270"/>
                <a:gd name="T25" fmla="*/ 164 h 328"/>
                <a:gd name="T26" fmla="*/ 147 w 270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28">
                  <a:moveTo>
                    <a:pt x="243" y="135"/>
                  </a:moveTo>
                  <a:cubicBezTo>
                    <a:pt x="240" y="59"/>
                    <a:pt x="196" y="24"/>
                    <a:pt x="146" y="24"/>
                  </a:cubicBezTo>
                  <a:cubicBezTo>
                    <a:pt x="90" y="24"/>
                    <a:pt x="39" y="62"/>
                    <a:pt x="28" y="135"/>
                  </a:cubicBezTo>
                  <a:lnTo>
                    <a:pt x="243" y="135"/>
                  </a:lnTo>
                  <a:close/>
                  <a:moveTo>
                    <a:pt x="147" y="0"/>
                  </a:moveTo>
                  <a:cubicBezTo>
                    <a:pt x="229" y="0"/>
                    <a:pt x="270" y="67"/>
                    <a:pt x="270" y="142"/>
                  </a:cubicBezTo>
                  <a:cubicBezTo>
                    <a:pt x="270" y="149"/>
                    <a:pt x="269" y="159"/>
                    <a:pt x="269" y="159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6" y="250"/>
                    <a:pt x="85" y="302"/>
                    <a:pt x="156" y="302"/>
                  </a:cubicBezTo>
                  <a:cubicBezTo>
                    <a:pt x="214" y="302"/>
                    <a:pt x="249" y="263"/>
                    <a:pt x="249" y="263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3" y="284"/>
                    <a:pt x="221" y="328"/>
                    <a:pt x="156" y="328"/>
                  </a:cubicBezTo>
                  <a:cubicBezTo>
                    <a:pt x="70" y="328"/>
                    <a:pt x="0" y="264"/>
                    <a:pt x="0" y="164"/>
                  </a:cubicBezTo>
                  <a:cubicBezTo>
                    <a:pt x="0" y="59"/>
                    <a:pt x="69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DBFBA98-E185-6A4B-9F03-EE91FB679C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3926" y="1914526"/>
              <a:ext cx="479425" cy="608013"/>
            </a:xfrm>
            <a:custGeom>
              <a:avLst/>
              <a:gdLst>
                <a:gd name="T0" fmla="*/ 0 w 252"/>
                <a:gd name="T1" fmla="*/ 7 h 320"/>
                <a:gd name="T2" fmla="*/ 25 w 252"/>
                <a:gd name="T3" fmla="*/ 7 h 320"/>
                <a:gd name="T4" fmla="*/ 25 w 252"/>
                <a:gd name="T5" fmla="*/ 62 h 320"/>
                <a:gd name="T6" fmla="*/ 23 w 252"/>
                <a:gd name="T7" fmla="*/ 88 h 320"/>
                <a:gd name="T8" fmla="*/ 24 w 252"/>
                <a:gd name="T9" fmla="*/ 88 h 320"/>
                <a:gd name="T10" fmla="*/ 152 w 252"/>
                <a:gd name="T11" fmla="*/ 0 h 320"/>
                <a:gd name="T12" fmla="*/ 252 w 252"/>
                <a:gd name="T13" fmla="*/ 122 h 320"/>
                <a:gd name="T14" fmla="*/ 252 w 252"/>
                <a:gd name="T15" fmla="*/ 320 h 320"/>
                <a:gd name="T16" fmla="*/ 227 w 252"/>
                <a:gd name="T17" fmla="*/ 320 h 320"/>
                <a:gd name="T18" fmla="*/ 227 w 252"/>
                <a:gd name="T19" fmla="*/ 131 h 320"/>
                <a:gd name="T20" fmla="*/ 152 w 252"/>
                <a:gd name="T21" fmla="*/ 26 h 320"/>
                <a:gd name="T22" fmla="*/ 30 w 252"/>
                <a:gd name="T23" fmla="*/ 125 h 320"/>
                <a:gd name="T24" fmla="*/ 25 w 252"/>
                <a:gd name="T25" fmla="*/ 168 h 320"/>
                <a:gd name="T26" fmla="*/ 25 w 252"/>
                <a:gd name="T27" fmla="*/ 320 h 320"/>
                <a:gd name="T28" fmla="*/ 0 w 252"/>
                <a:gd name="T29" fmla="*/ 320 h 320"/>
                <a:gd name="T30" fmla="*/ 0 w 252"/>
                <a:gd name="T31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320">
                  <a:moveTo>
                    <a:pt x="0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7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34" y="59"/>
                    <a:pt x="77" y="0"/>
                    <a:pt x="152" y="0"/>
                  </a:cubicBezTo>
                  <a:cubicBezTo>
                    <a:pt x="231" y="0"/>
                    <a:pt x="252" y="48"/>
                    <a:pt x="252" y="12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27" y="320"/>
                    <a:pt x="227" y="320"/>
                    <a:pt x="227" y="320"/>
                  </a:cubicBezTo>
                  <a:cubicBezTo>
                    <a:pt x="227" y="131"/>
                    <a:pt x="227" y="131"/>
                    <a:pt x="227" y="131"/>
                  </a:cubicBezTo>
                  <a:cubicBezTo>
                    <a:pt x="227" y="77"/>
                    <a:pt x="220" y="26"/>
                    <a:pt x="152" y="26"/>
                  </a:cubicBezTo>
                  <a:cubicBezTo>
                    <a:pt x="95" y="26"/>
                    <a:pt x="45" y="67"/>
                    <a:pt x="30" y="125"/>
                  </a:cubicBezTo>
                  <a:cubicBezTo>
                    <a:pt x="26" y="138"/>
                    <a:pt x="25" y="153"/>
                    <a:pt x="25" y="168"/>
                  </a:cubicBezTo>
                  <a:cubicBezTo>
                    <a:pt x="25" y="320"/>
                    <a:pt x="25" y="320"/>
                    <a:pt x="25" y="320"/>
                  </a:cubicBezTo>
                  <a:cubicBezTo>
                    <a:pt x="0" y="320"/>
                    <a:pt x="0" y="320"/>
                    <a:pt x="0" y="32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8BF6D59-3A02-2A4B-8379-70FBD364C5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0076" y="1689101"/>
              <a:ext cx="501650" cy="849313"/>
            </a:xfrm>
            <a:custGeom>
              <a:avLst/>
              <a:gdLst>
                <a:gd name="T0" fmla="*/ 130 w 264"/>
                <a:gd name="T1" fmla="*/ 420 h 446"/>
                <a:gd name="T2" fmla="*/ 237 w 264"/>
                <a:gd name="T3" fmla="*/ 282 h 446"/>
                <a:gd name="T4" fmla="*/ 132 w 264"/>
                <a:gd name="T5" fmla="*/ 144 h 446"/>
                <a:gd name="T6" fmla="*/ 24 w 264"/>
                <a:gd name="T7" fmla="*/ 282 h 446"/>
                <a:gd name="T8" fmla="*/ 130 w 264"/>
                <a:gd name="T9" fmla="*/ 420 h 446"/>
                <a:gd name="T10" fmla="*/ 0 w 264"/>
                <a:gd name="T11" fmla="*/ 0 h 446"/>
                <a:gd name="T12" fmla="*/ 25 w 264"/>
                <a:gd name="T13" fmla="*/ 0 h 446"/>
                <a:gd name="T14" fmla="*/ 25 w 264"/>
                <a:gd name="T15" fmla="*/ 163 h 446"/>
                <a:gd name="T16" fmla="*/ 23 w 264"/>
                <a:gd name="T17" fmla="*/ 189 h 446"/>
                <a:gd name="T18" fmla="*/ 24 w 264"/>
                <a:gd name="T19" fmla="*/ 189 h 446"/>
                <a:gd name="T20" fmla="*/ 133 w 264"/>
                <a:gd name="T21" fmla="*/ 118 h 446"/>
                <a:gd name="T22" fmla="*/ 264 w 264"/>
                <a:gd name="T23" fmla="*/ 282 h 446"/>
                <a:gd name="T24" fmla="*/ 129 w 264"/>
                <a:gd name="T25" fmla="*/ 446 h 446"/>
                <a:gd name="T26" fmla="*/ 24 w 264"/>
                <a:gd name="T27" fmla="*/ 375 h 446"/>
                <a:gd name="T28" fmla="*/ 23 w 264"/>
                <a:gd name="T29" fmla="*/ 375 h 446"/>
                <a:gd name="T30" fmla="*/ 25 w 264"/>
                <a:gd name="T31" fmla="*/ 402 h 446"/>
                <a:gd name="T32" fmla="*/ 25 w 264"/>
                <a:gd name="T33" fmla="*/ 438 h 446"/>
                <a:gd name="T34" fmla="*/ 0 w 264"/>
                <a:gd name="T35" fmla="*/ 438 h 446"/>
                <a:gd name="T36" fmla="*/ 0 w 264"/>
                <a:gd name="T3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420"/>
                  </a:moveTo>
                  <a:cubicBezTo>
                    <a:pt x="189" y="420"/>
                    <a:pt x="237" y="369"/>
                    <a:pt x="237" y="282"/>
                  </a:cubicBezTo>
                  <a:cubicBezTo>
                    <a:pt x="237" y="197"/>
                    <a:pt x="194" y="144"/>
                    <a:pt x="132" y="144"/>
                  </a:cubicBezTo>
                  <a:cubicBezTo>
                    <a:pt x="77" y="144"/>
                    <a:pt x="24" y="184"/>
                    <a:pt x="24" y="282"/>
                  </a:cubicBezTo>
                  <a:cubicBezTo>
                    <a:pt x="24" y="352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5" y="177"/>
                    <a:pt x="23" y="189"/>
                    <a:pt x="2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50" y="118"/>
                    <a:pt x="133" y="118"/>
                  </a:cubicBezTo>
                  <a:cubicBezTo>
                    <a:pt x="215" y="118"/>
                    <a:pt x="264" y="185"/>
                    <a:pt x="264" y="282"/>
                  </a:cubicBezTo>
                  <a:cubicBezTo>
                    <a:pt x="264" y="381"/>
                    <a:pt x="208" y="446"/>
                    <a:pt x="129" y="446"/>
                  </a:cubicBezTo>
                  <a:cubicBezTo>
                    <a:pt x="52" y="446"/>
                    <a:pt x="24" y="375"/>
                    <a:pt x="24" y="375"/>
                  </a:cubicBezTo>
                  <a:cubicBezTo>
                    <a:pt x="23" y="375"/>
                    <a:pt x="23" y="375"/>
                    <a:pt x="23" y="375"/>
                  </a:cubicBezTo>
                  <a:cubicBezTo>
                    <a:pt x="23" y="375"/>
                    <a:pt x="25" y="386"/>
                    <a:pt x="25" y="402"/>
                  </a:cubicBezTo>
                  <a:cubicBezTo>
                    <a:pt x="25" y="438"/>
                    <a:pt x="25" y="438"/>
                    <a:pt x="25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42A6F52-FD7C-FD47-B92B-3E12EE43A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9663" y="1927226"/>
              <a:ext cx="533400" cy="844550"/>
            </a:xfrm>
            <a:custGeom>
              <a:avLst/>
              <a:gdLst>
                <a:gd name="T0" fmla="*/ 11 w 281"/>
                <a:gd name="T1" fmla="*/ 404 h 444"/>
                <a:gd name="T2" fmla="*/ 49 w 281"/>
                <a:gd name="T3" fmla="*/ 419 h 444"/>
                <a:gd name="T4" fmla="*/ 108 w 281"/>
                <a:gd name="T5" fmla="*/ 363 h 444"/>
                <a:gd name="T6" fmla="*/ 130 w 281"/>
                <a:gd name="T7" fmla="*/ 311 h 444"/>
                <a:gd name="T8" fmla="*/ 5 w 281"/>
                <a:gd name="T9" fmla="*/ 0 h 444"/>
                <a:gd name="T10" fmla="*/ 32 w 281"/>
                <a:gd name="T11" fmla="*/ 0 h 444"/>
                <a:gd name="T12" fmla="*/ 132 w 281"/>
                <a:gd name="T13" fmla="*/ 250 h 444"/>
                <a:gd name="T14" fmla="*/ 143 w 281"/>
                <a:gd name="T15" fmla="*/ 279 h 444"/>
                <a:gd name="T16" fmla="*/ 144 w 281"/>
                <a:gd name="T17" fmla="*/ 279 h 444"/>
                <a:gd name="T18" fmla="*/ 154 w 281"/>
                <a:gd name="T19" fmla="*/ 250 h 444"/>
                <a:gd name="T20" fmla="*/ 254 w 281"/>
                <a:gd name="T21" fmla="*/ 0 h 444"/>
                <a:gd name="T22" fmla="*/ 281 w 281"/>
                <a:gd name="T23" fmla="*/ 0 h 444"/>
                <a:gd name="T24" fmla="*/ 126 w 281"/>
                <a:gd name="T25" fmla="*/ 386 h 444"/>
                <a:gd name="T26" fmla="*/ 49 w 281"/>
                <a:gd name="T27" fmla="*/ 444 h 444"/>
                <a:gd name="T28" fmla="*/ 0 w 281"/>
                <a:gd name="T29" fmla="*/ 427 h 444"/>
                <a:gd name="T30" fmla="*/ 11 w 281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444">
                  <a:moveTo>
                    <a:pt x="11" y="404"/>
                  </a:moveTo>
                  <a:cubicBezTo>
                    <a:pt x="11" y="404"/>
                    <a:pt x="28" y="419"/>
                    <a:pt x="49" y="419"/>
                  </a:cubicBezTo>
                  <a:cubicBezTo>
                    <a:pt x="78" y="419"/>
                    <a:pt x="96" y="392"/>
                    <a:pt x="108" y="363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5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8" y="265"/>
                    <a:pt x="154" y="25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2" y="419"/>
                    <a:pt x="87" y="444"/>
                    <a:pt x="49" y="444"/>
                  </a:cubicBezTo>
                  <a:cubicBezTo>
                    <a:pt x="20" y="444"/>
                    <a:pt x="0" y="427"/>
                    <a:pt x="0" y="427"/>
                  </a:cubicBezTo>
                  <a:lnTo>
                    <a:pt x="11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5A5B52E-0B3E-4941-8E27-5FD7DBFB4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1038" y="1906588"/>
              <a:ext cx="431800" cy="631825"/>
            </a:xfrm>
            <a:custGeom>
              <a:avLst/>
              <a:gdLst>
                <a:gd name="T0" fmla="*/ 29 w 227"/>
                <a:gd name="T1" fmla="*/ 242 h 332"/>
                <a:gd name="T2" fmla="*/ 117 w 227"/>
                <a:gd name="T3" fmla="*/ 279 h 332"/>
                <a:gd name="T4" fmla="*/ 167 w 227"/>
                <a:gd name="T5" fmla="*/ 240 h 332"/>
                <a:gd name="T6" fmla="*/ 10 w 227"/>
                <a:gd name="T7" fmla="*/ 90 h 332"/>
                <a:gd name="T8" fmla="*/ 121 w 227"/>
                <a:gd name="T9" fmla="*/ 0 h 332"/>
                <a:gd name="T10" fmla="*/ 220 w 227"/>
                <a:gd name="T11" fmla="*/ 35 h 332"/>
                <a:gd name="T12" fmla="*/ 196 w 227"/>
                <a:gd name="T13" fmla="*/ 81 h 332"/>
                <a:gd name="T14" fmla="*/ 120 w 227"/>
                <a:gd name="T15" fmla="*/ 53 h 332"/>
                <a:gd name="T16" fmla="*/ 70 w 227"/>
                <a:gd name="T17" fmla="*/ 91 h 332"/>
                <a:gd name="T18" fmla="*/ 227 w 227"/>
                <a:gd name="T19" fmla="*/ 240 h 332"/>
                <a:gd name="T20" fmla="*/ 117 w 227"/>
                <a:gd name="T21" fmla="*/ 332 h 332"/>
                <a:gd name="T22" fmla="*/ 0 w 227"/>
                <a:gd name="T23" fmla="*/ 285 h 332"/>
                <a:gd name="T24" fmla="*/ 29 w 227"/>
                <a:gd name="T25" fmla="*/ 24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2">
                  <a:moveTo>
                    <a:pt x="29" y="242"/>
                  </a:moveTo>
                  <a:cubicBezTo>
                    <a:pt x="29" y="242"/>
                    <a:pt x="63" y="279"/>
                    <a:pt x="117" y="279"/>
                  </a:cubicBezTo>
                  <a:cubicBezTo>
                    <a:pt x="142" y="279"/>
                    <a:pt x="167" y="265"/>
                    <a:pt x="167" y="240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3"/>
                    <a:pt x="60" y="0"/>
                    <a:pt x="121" y="0"/>
                  </a:cubicBezTo>
                  <a:cubicBezTo>
                    <a:pt x="188" y="0"/>
                    <a:pt x="220" y="35"/>
                    <a:pt x="220" y="35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69" y="53"/>
                    <a:pt x="120" y="53"/>
                  </a:cubicBezTo>
                  <a:cubicBezTo>
                    <a:pt x="95" y="53"/>
                    <a:pt x="70" y="64"/>
                    <a:pt x="70" y="91"/>
                  </a:cubicBezTo>
                  <a:cubicBezTo>
                    <a:pt x="70" y="148"/>
                    <a:pt x="227" y="136"/>
                    <a:pt x="227" y="240"/>
                  </a:cubicBezTo>
                  <a:cubicBezTo>
                    <a:pt x="227" y="292"/>
                    <a:pt x="184" y="332"/>
                    <a:pt x="117" y="332"/>
                  </a:cubicBezTo>
                  <a:cubicBezTo>
                    <a:pt x="42" y="332"/>
                    <a:pt x="0" y="285"/>
                    <a:pt x="0" y="285"/>
                  </a:cubicBezTo>
                  <a:lnTo>
                    <a:pt x="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EC5B658-606D-B041-901A-BCFC323AC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4113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05D7FED-266F-0341-9457-ADDF4F5CCA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88476" y="1682751"/>
              <a:ext cx="114300" cy="839788"/>
            </a:xfrm>
            <a:custGeom>
              <a:avLst/>
              <a:gdLst>
                <a:gd name="T0" fmla="*/ 1 w 72"/>
                <a:gd name="T1" fmla="*/ 150 h 529"/>
                <a:gd name="T2" fmla="*/ 72 w 72"/>
                <a:gd name="T3" fmla="*/ 150 h 529"/>
                <a:gd name="T4" fmla="*/ 72 w 72"/>
                <a:gd name="T5" fmla="*/ 529 h 529"/>
                <a:gd name="T6" fmla="*/ 1 w 72"/>
                <a:gd name="T7" fmla="*/ 529 h 529"/>
                <a:gd name="T8" fmla="*/ 1 w 72"/>
                <a:gd name="T9" fmla="*/ 150 h 529"/>
                <a:gd name="T10" fmla="*/ 0 w 72"/>
                <a:gd name="T11" fmla="*/ 0 h 529"/>
                <a:gd name="T12" fmla="*/ 72 w 72"/>
                <a:gd name="T13" fmla="*/ 0 h 529"/>
                <a:gd name="T14" fmla="*/ 72 w 72"/>
                <a:gd name="T15" fmla="*/ 74 h 529"/>
                <a:gd name="T16" fmla="*/ 0 w 72"/>
                <a:gd name="T17" fmla="*/ 74 h 529"/>
                <a:gd name="T18" fmla="*/ 0 w 72"/>
                <a:gd name="T1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29">
                  <a:moveTo>
                    <a:pt x="1" y="150"/>
                  </a:moveTo>
                  <a:lnTo>
                    <a:pt x="72" y="150"/>
                  </a:lnTo>
                  <a:lnTo>
                    <a:pt x="72" y="529"/>
                  </a:lnTo>
                  <a:lnTo>
                    <a:pt x="1" y="529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55E9AA8-9D82-9840-9FED-FF849E3CD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932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1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3 w 285"/>
                <a:gd name="T13" fmla="*/ 175 h 332"/>
                <a:gd name="T14" fmla="*/ 60 w 285"/>
                <a:gd name="T15" fmla="*/ 175 h 332"/>
                <a:gd name="T16" fmla="*/ 165 w 285"/>
                <a:gd name="T17" fmla="*/ 279 h 332"/>
                <a:gd name="T18" fmla="*/ 256 w 285"/>
                <a:gd name="T19" fmla="*/ 242 h 332"/>
                <a:gd name="T20" fmla="*/ 280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3" y="75"/>
                    <a:pt x="191" y="48"/>
                    <a:pt x="151" y="48"/>
                  </a:cubicBezTo>
                  <a:cubicBezTo>
                    <a:pt x="107" y="48"/>
                    <a:pt x="70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3" y="175"/>
                    <a:pt x="283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5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0" y="287"/>
                    <a:pt x="280" y="287"/>
                    <a:pt x="280" y="287"/>
                  </a:cubicBezTo>
                  <a:cubicBezTo>
                    <a:pt x="280" y="287"/>
                    <a:pt x="235" y="332"/>
                    <a:pt x="162" y="332"/>
                  </a:cubicBezTo>
                  <a:cubicBezTo>
                    <a:pt x="65" y="332"/>
                    <a:pt x="0" y="260"/>
                    <a:pt x="0" y="166"/>
                  </a:cubicBezTo>
                  <a:cubicBezTo>
                    <a:pt x="0" y="65"/>
                    <a:pt x="65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0D49FE0-420E-554B-951E-666CE665F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9851" y="1906588"/>
              <a:ext cx="525463" cy="615950"/>
            </a:xfrm>
            <a:custGeom>
              <a:avLst/>
              <a:gdLst>
                <a:gd name="T0" fmla="*/ 0 w 277"/>
                <a:gd name="T1" fmla="*/ 8 h 324"/>
                <a:gd name="T2" fmla="*/ 57 w 277"/>
                <a:gd name="T3" fmla="*/ 8 h 324"/>
                <a:gd name="T4" fmla="*/ 57 w 277"/>
                <a:gd name="T5" fmla="*/ 50 h 324"/>
                <a:gd name="T6" fmla="*/ 56 w 277"/>
                <a:gd name="T7" fmla="*/ 73 h 324"/>
                <a:gd name="T8" fmla="*/ 57 w 277"/>
                <a:gd name="T9" fmla="*/ 73 h 324"/>
                <a:gd name="T10" fmla="*/ 172 w 277"/>
                <a:gd name="T11" fmla="*/ 0 h 324"/>
                <a:gd name="T12" fmla="*/ 277 w 277"/>
                <a:gd name="T13" fmla="*/ 122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6 h 324"/>
                <a:gd name="T22" fmla="*/ 63 w 277"/>
                <a:gd name="T23" fmla="*/ 133 h 324"/>
                <a:gd name="T24" fmla="*/ 59 w 277"/>
                <a:gd name="T25" fmla="*/ 176 h 324"/>
                <a:gd name="T26" fmla="*/ 59 w 277"/>
                <a:gd name="T27" fmla="*/ 324 h 324"/>
                <a:gd name="T28" fmla="*/ 0 w 277"/>
                <a:gd name="T29" fmla="*/ 324 h 324"/>
                <a:gd name="T30" fmla="*/ 0 w 277"/>
                <a:gd name="T31" fmla="*/ 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62"/>
                    <a:pt x="56" y="73"/>
                    <a:pt x="56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9" y="45"/>
                    <a:pt x="105" y="0"/>
                    <a:pt x="172" y="0"/>
                  </a:cubicBezTo>
                  <a:cubicBezTo>
                    <a:pt x="244" y="0"/>
                    <a:pt x="277" y="41"/>
                    <a:pt x="277" y="122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1"/>
                    <a:pt x="209" y="56"/>
                    <a:pt x="160" y="56"/>
                  </a:cubicBezTo>
                  <a:cubicBezTo>
                    <a:pt x="114" y="56"/>
                    <a:pt x="76" y="88"/>
                    <a:pt x="63" y="133"/>
                  </a:cubicBezTo>
                  <a:cubicBezTo>
                    <a:pt x="60" y="146"/>
                    <a:pt x="59" y="160"/>
                    <a:pt x="59" y="176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695C3CA-CC04-0E4B-8D0A-1D1E5985B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9451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0E4942D-8440-334F-82AE-1F217C50DD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093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2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4 w 285"/>
                <a:gd name="T13" fmla="*/ 175 h 332"/>
                <a:gd name="T14" fmla="*/ 60 w 285"/>
                <a:gd name="T15" fmla="*/ 175 h 332"/>
                <a:gd name="T16" fmla="*/ 166 w 285"/>
                <a:gd name="T17" fmla="*/ 279 h 332"/>
                <a:gd name="T18" fmla="*/ 256 w 285"/>
                <a:gd name="T19" fmla="*/ 242 h 332"/>
                <a:gd name="T20" fmla="*/ 281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4" y="75"/>
                    <a:pt x="191" y="48"/>
                    <a:pt x="152" y="48"/>
                  </a:cubicBezTo>
                  <a:cubicBezTo>
                    <a:pt x="107" y="48"/>
                    <a:pt x="71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4" y="175"/>
                    <a:pt x="284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6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7"/>
                    <a:pt x="235" y="332"/>
                    <a:pt x="162" y="332"/>
                  </a:cubicBezTo>
                  <a:cubicBezTo>
                    <a:pt x="66" y="332"/>
                    <a:pt x="0" y="260"/>
                    <a:pt x="0" y="166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3180EB-96F6-184F-8EB5-D8835AEA72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4363" y="2401888"/>
              <a:ext cx="117475" cy="1206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4DC5C5-393C-C040-8C81-AD2E0430D9BB}"/>
              </a:ext>
            </a:extLst>
          </p:cNvPr>
          <p:cNvGrpSpPr/>
          <p:nvPr/>
        </p:nvGrpSpPr>
        <p:grpSpPr>
          <a:xfrm rot="5400000">
            <a:off x="3313584" y="-1111608"/>
            <a:ext cx="230832" cy="3501854"/>
            <a:chOff x="0" y="1980381"/>
            <a:chExt cx="230832" cy="350185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654233D-9100-1545-8214-468190CC56DA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F803A4-2CFE-804F-BE8F-EEBE080632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F86BA98-A951-0142-B3E7-0268A8F8C8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26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B8D670EA-1E47-EE44-9859-BF14C627E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" y="4"/>
            <a:ext cx="12191993" cy="6857996"/>
          </a:xfrm>
          <a:custGeom>
            <a:avLst/>
            <a:gdLst>
              <a:gd name="connsiteX0" fmla="*/ 3578903 w 12191993"/>
              <a:gd name="connsiteY0" fmla="*/ 6416506 h 6857996"/>
              <a:gd name="connsiteX1" fmla="*/ 3578903 w 12191993"/>
              <a:gd name="connsiteY1" fmla="*/ 6449909 h 6857996"/>
              <a:gd name="connsiteX2" fmla="*/ 3611987 w 12191993"/>
              <a:gd name="connsiteY2" fmla="*/ 6449909 h 6857996"/>
              <a:gd name="connsiteX3" fmla="*/ 3611987 w 12191993"/>
              <a:gd name="connsiteY3" fmla="*/ 6416506 h 6857996"/>
              <a:gd name="connsiteX4" fmla="*/ 3481994 w 12191993"/>
              <a:gd name="connsiteY4" fmla="*/ 6306894 h 6857996"/>
              <a:gd name="connsiteX5" fmla="*/ 3521564 w 12191993"/>
              <a:gd name="connsiteY5" fmla="*/ 6348729 h 6857996"/>
              <a:gd name="connsiteX6" fmla="*/ 3433990 w 12191993"/>
              <a:gd name="connsiteY6" fmla="*/ 6348729 h 6857996"/>
              <a:gd name="connsiteX7" fmla="*/ 3481994 w 12191993"/>
              <a:gd name="connsiteY7" fmla="*/ 6306894 h 6857996"/>
              <a:gd name="connsiteX8" fmla="*/ 2971631 w 12191993"/>
              <a:gd name="connsiteY8" fmla="*/ 6306894 h 6857996"/>
              <a:gd name="connsiteX9" fmla="*/ 3011201 w 12191993"/>
              <a:gd name="connsiteY9" fmla="*/ 6348729 h 6857996"/>
              <a:gd name="connsiteX10" fmla="*/ 2923627 w 12191993"/>
              <a:gd name="connsiteY10" fmla="*/ 6348729 h 6857996"/>
              <a:gd name="connsiteX11" fmla="*/ 2971631 w 12191993"/>
              <a:gd name="connsiteY11" fmla="*/ 6306894 h 6857996"/>
              <a:gd name="connsiteX12" fmla="*/ 2218851 w 12191993"/>
              <a:gd name="connsiteY12" fmla="*/ 6297163 h 6857996"/>
              <a:gd name="connsiteX13" fmla="*/ 2275288 w 12191993"/>
              <a:gd name="connsiteY13" fmla="*/ 6368835 h 6857996"/>
              <a:gd name="connsiteX14" fmla="*/ 2217552 w 12191993"/>
              <a:gd name="connsiteY14" fmla="*/ 6440507 h 6857996"/>
              <a:gd name="connsiteX15" fmla="*/ 2161116 w 12191993"/>
              <a:gd name="connsiteY15" fmla="*/ 6369160 h 6857996"/>
              <a:gd name="connsiteX16" fmla="*/ 2218851 w 12191993"/>
              <a:gd name="connsiteY16" fmla="*/ 6297163 h 6857996"/>
              <a:gd name="connsiteX17" fmla="*/ 1782667 w 12191993"/>
              <a:gd name="connsiteY17" fmla="*/ 6296514 h 6857996"/>
              <a:gd name="connsiteX18" fmla="*/ 1834887 w 12191993"/>
              <a:gd name="connsiteY18" fmla="*/ 6353915 h 6857996"/>
              <a:gd name="connsiteX19" fmla="*/ 1719416 w 12191993"/>
              <a:gd name="connsiteY19" fmla="*/ 6353915 h 6857996"/>
              <a:gd name="connsiteX20" fmla="*/ 1782667 w 12191993"/>
              <a:gd name="connsiteY20" fmla="*/ 6296514 h 6857996"/>
              <a:gd name="connsiteX21" fmla="*/ 2293320 w 12191993"/>
              <a:gd name="connsiteY21" fmla="*/ 6287757 h 6857996"/>
              <a:gd name="connsiteX22" fmla="*/ 2360462 w 12191993"/>
              <a:gd name="connsiteY22" fmla="*/ 6448936 h 6857996"/>
              <a:gd name="connsiteX23" fmla="*/ 2348783 w 12191993"/>
              <a:gd name="connsiteY23" fmla="*/ 6475855 h 6857996"/>
              <a:gd name="connsiteX24" fmla="*/ 2316996 w 12191993"/>
              <a:gd name="connsiteY24" fmla="*/ 6505042 h 6857996"/>
              <a:gd name="connsiteX25" fmla="*/ 2296883 w 12191993"/>
              <a:gd name="connsiteY25" fmla="*/ 6497259 h 6857996"/>
              <a:gd name="connsiteX26" fmla="*/ 2290722 w 12191993"/>
              <a:gd name="connsiteY26" fmla="*/ 6508934 h 6857996"/>
              <a:gd name="connsiteX27" fmla="*/ 2316996 w 12191993"/>
              <a:gd name="connsiteY27" fmla="*/ 6518015 h 6857996"/>
              <a:gd name="connsiteX28" fmla="*/ 2358190 w 12191993"/>
              <a:gd name="connsiteY28" fmla="*/ 6487853 h 6857996"/>
              <a:gd name="connsiteX29" fmla="*/ 2441550 w 12191993"/>
              <a:gd name="connsiteY29" fmla="*/ 6287757 h 6857996"/>
              <a:gd name="connsiteX30" fmla="*/ 2426956 w 12191993"/>
              <a:gd name="connsiteY30" fmla="*/ 6287757 h 6857996"/>
              <a:gd name="connsiteX31" fmla="*/ 2373434 w 12191993"/>
              <a:gd name="connsiteY31" fmla="*/ 6417155 h 6857996"/>
              <a:gd name="connsiteX32" fmla="*/ 2367922 w 12191993"/>
              <a:gd name="connsiteY32" fmla="*/ 6432396 h 6857996"/>
              <a:gd name="connsiteX33" fmla="*/ 2367272 w 12191993"/>
              <a:gd name="connsiteY33" fmla="*/ 6432396 h 6857996"/>
              <a:gd name="connsiteX34" fmla="*/ 2361429 w 12191993"/>
              <a:gd name="connsiteY34" fmla="*/ 6417155 h 6857996"/>
              <a:gd name="connsiteX35" fmla="*/ 2307914 w 12191993"/>
              <a:gd name="connsiteY35" fmla="*/ 6287757 h 6857996"/>
              <a:gd name="connsiteX36" fmla="*/ 1560161 w 12191993"/>
              <a:gd name="connsiteY36" fmla="*/ 6287757 h 6857996"/>
              <a:gd name="connsiteX37" fmla="*/ 1624058 w 12191993"/>
              <a:gd name="connsiteY37" fmla="*/ 6449909 h 6857996"/>
              <a:gd name="connsiteX38" fmla="*/ 1637032 w 12191993"/>
              <a:gd name="connsiteY38" fmla="*/ 6449909 h 6857996"/>
              <a:gd name="connsiteX39" fmla="*/ 1700608 w 12191993"/>
              <a:gd name="connsiteY39" fmla="*/ 6287757 h 6857996"/>
              <a:gd name="connsiteX40" fmla="*/ 1686334 w 12191993"/>
              <a:gd name="connsiteY40" fmla="*/ 6287757 h 6857996"/>
              <a:gd name="connsiteX41" fmla="*/ 1636383 w 12191993"/>
              <a:gd name="connsiteY41" fmla="*/ 6414887 h 6857996"/>
              <a:gd name="connsiteX42" fmla="*/ 1630868 w 12191993"/>
              <a:gd name="connsiteY42" fmla="*/ 6432396 h 6857996"/>
              <a:gd name="connsiteX43" fmla="*/ 1630218 w 12191993"/>
              <a:gd name="connsiteY43" fmla="*/ 6432396 h 6857996"/>
              <a:gd name="connsiteX44" fmla="*/ 1624707 w 12191993"/>
              <a:gd name="connsiteY44" fmla="*/ 6414887 h 6857996"/>
              <a:gd name="connsiteX45" fmla="*/ 1574755 w 12191993"/>
              <a:gd name="connsiteY45" fmla="*/ 6287757 h 6857996"/>
              <a:gd name="connsiteX46" fmla="*/ 1526463 w 12191993"/>
              <a:gd name="connsiteY46" fmla="*/ 6287757 h 6857996"/>
              <a:gd name="connsiteX47" fmla="*/ 1526463 w 12191993"/>
              <a:gd name="connsiteY47" fmla="*/ 6449909 h 6857996"/>
              <a:gd name="connsiteX48" fmla="*/ 1540087 w 12191993"/>
              <a:gd name="connsiteY48" fmla="*/ 6449909 h 6857996"/>
              <a:gd name="connsiteX49" fmla="*/ 1540087 w 12191993"/>
              <a:gd name="connsiteY49" fmla="*/ 6287757 h 6857996"/>
              <a:gd name="connsiteX50" fmla="*/ 1496207 w 12191993"/>
              <a:gd name="connsiteY50" fmla="*/ 6286463 h 6857996"/>
              <a:gd name="connsiteX51" fmla="*/ 1444311 w 12191993"/>
              <a:gd name="connsiteY51" fmla="*/ 6331866 h 6857996"/>
              <a:gd name="connsiteX52" fmla="*/ 1443661 w 12191993"/>
              <a:gd name="connsiteY52" fmla="*/ 6331866 h 6857996"/>
              <a:gd name="connsiteX53" fmla="*/ 1444960 w 12191993"/>
              <a:gd name="connsiteY53" fmla="*/ 6318568 h 6857996"/>
              <a:gd name="connsiteX54" fmla="*/ 1444960 w 12191993"/>
              <a:gd name="connsiteY54" fmla="*/ 6287757 h 6857996"/>
              <a:gd name="connsiteX55" fmla="*/ 1431332 w 12191993"/>
              <a:gd name="connsiteY55" fmla="*/ 6287757 h 6857996"/>
              <a:gd name="connsiteX56" fmla="*/ 1431332 w 12191993"/>
              <a:gd name="connsiteY56" fmla="*/ 6449910 h 6857996"/>
              <a:gd name="connsiteX57" fmla="*/ 1444960 w 12191993"/>
              <a:gd name="connsiteY57" fmla="*/ 6449910 h 6857996"/>
              <a:gd name="connsiteX58" fmla="*/ 1444960 w 12191993"/>
              <a:gd name="connsiteY58" fmla="*/ 6379861 h 6857996"/>
              <a:gd name="connsiteX59" fmla="*/ 1449821 w 12191993"/>
              <a:gd name="connsiteY59" fmla="*/ 6345808 h 6857996"/>
              <a:gd name="connsiteX60" fmla="*/ 1498150 w 12191993"/>
              <a:gd name="connsiteY60" fmla="*/ 6300406 h 6857996"/>
              <a:gd name="connsiteX61" fmla="*/ 1505609 w 12191993"/>
              <a:gd name="connsiteY61" fmla="*/ 6301055 h 6857996"/>
              <a:gd name="connsiteX62" fmla="*/ 1505609 w 12191993"/>
              <a:gd name="connsiteY62" fmla="*/ 6287433 h 6857996"/>
              <a:gd name="connsiteX63" fmla="*/ 1496207 w 12191993"/>
              <a:gd name="connsiteY63" fmla="*/ 6286463 h 6857996"/>
              <a:gd name="connsiteX64" fmla="*/ 2833876 w 12191993"/>
              <a:gd name="connsiteY64" fmla="*/ 6285815 h 6857996"/>
              <a:gd name="connsiteX65" fmla="*/ 2833876 w 12191993"/>
              <a:gd name="connsiteY65" fmla="*/ 6449910 h 6857996"/>
              <a:gd name="connsiteX66" fmla="*/ 2865337 w 12191993"/>
              <a:gd name="connsiteY66" fmla="*/ 6449910 h 6857996"/>
              <a:gd name="connsiteX67" fmla="*/ 2865337 w 12191993"/>
              <a:gd name="connsiteY67" fmla="*/ 6285815 h 6857996"/>
              <a:gd name="connsiteX68" fmla="*/ 1962617 w 12191993"/>
              <a:gd name="connsiteY68" fmla="*/ 6283866 h 6857996"/>
              <a:gd name="connsiteX69" fmla="*/ 1893850 w 12191993"/>
              <a:gd name="connsiteY69" fmla="*/ 6329593 h 6857996"/>
              <a:gd name="connsiteX70" fmla="*/ 1893201 w 12191993"/>
              <a:gd name="connsiteY70" fmla="*/ 6329593 h 6857996"/>
              <a:gd name="connsiteX71" fmla="*/ 1894499 w 12191993"/>
              <a:gd name="connsiteY71" fmla="*/ 6316296 h 6857996"/>
              <a:gd name="connsiteX72" fmla="*/ 1894499 w 12191993"/>
              <a:gd name="connsiteY72" fmla="*/ 6287757 h 6857996"/>
              <a:gd name="connsiteX73" fmla="*/ 1880875 w 12191993"/>
              <a:gd name="connsiteY73" fmla="*/ 6287757 h 6857996"/>
              <a:gd name="connsiteX74" fmla="*/ 1880875 w 12191993"/>
              <a:gd name="connsiteY74" fmla="*/ 6449909 h 6857996"/>
              <a:gd name="connsiteX75" fmla="*/ 1894500 w 12191993"/>
              <a:gd name="connsiteY75" fmla="*/ 6449909 h 6857996"/>
              <a:gd name="connsiteX76" fmla="*/ 1894500 w 12191993"/>
              <a:gd name="connsiteY76" fmla="*/ 6370779 h 6857996"/>
              <a:gd name="connsiteX77" fmla="*/ 1897093 w 12191993"/>
              <a:gd name="connsiteY77" fmla="*/ 6348730 h 6857996"/>
              <a:gd name="connsiteX78" fmla="*/ 1962617 w 12191993"/>
              <a:gd name="connsiteY78" fmla="*/ 6297163 h 6857996"/>
              <a:gd name="connsiteX79" fmla="*/ 2002511 w 12191993"/>
              <a:gd name="connsiteY79" fmla="*/ 6351972 h 6857996"/>
              <a:gd name="connsiteX80" fmla="*/ 2002511 w 12191993"/>
              <a:gd name="connsiteY80" fmla="*/ 6449909 h 6857996"/>
              <a:gd name="connsiteX81" fmla="*/ 2016132 w 12191993"/>
              <a:gd name="connsiteY81" fmla="*/ 6449909 h 6857996"/>
              <a:gd name="connsiteX82" fmla="*/ 2016132 w 12191993"/>
              <a:gd name="connsiteY82" fmla="*/ 6347107 h 6857996"/>
              <a:gd name="connsiteX83" fmla="*/ 1962617 w 12191993"/>
              <a:gd name="connsiteY83" fmla="*/ 6283866 h 6857996"/>
              <a:gd name="connsiteX84" fmla="*/ 1782992 w 12191993"/>
              <a:gd name="connsiteY84" fmla="*/ 6283866 h 6857996"/>
              <a:gd name="connsiteX85" fmla="*/ 1704172 w 12191993"/>
              <a:gd name="connsiteY85" fmla="*/ 6369160 h 6857996"/>
              <a:gd name="connsiteX86" fmla="*/ 1787858 w 12191993"/>
              <a:gd name="connsiteY86" fmla="*/ 6453801 h 6857996"/>
              <a:gd name="connsiteX87" fmla="*/ 1845593 w 12191993"/>
              <a:gd name="connsiteY87" fmla="*/ 6431427 h 6857996"/>
              <a:gd name="connsiteX88" fmla="*/ 1838134 w 12191993"/>
              <a:gd name="connsiteY88" fmla="*/ 6420073 h 6857996"/>
              <a:gd name="connsiteX89" fmla="*/ 1787858 w 12191993"/>
              <a:gd name="connsiteY89" fmla="*/ 6440508 h 6857996"/>
              <a:gd name="connsiteX90" fmla="*/ 1718442 w 12191993"/>
              <a:gd name="connsiteY90" fmla="*/ 6366563 h 6857996"/>
              <a:gd name="connsiteX91" fmla="*/ 1848511 w 12191993"/>
              <a:gd name="connsiteY91" fmla="*/ 6366563 h 6857996"/>
              <a:gd name="connsiteX92" fmla="*/ 1849161 w 12191993"/>
              <a:gd name="connsiteY92" fmla="*/ 6357807 h 6857996"/>
              <a:gd name="connsiteX93" fmla="*/ 1782992 w 12191993"/>
              <a:gd name="connsiteY93" fmla="*/ 6283866 h 6857996"/>
              <a:gd name="connsiteX94" fmla="*/ 3482643 w 12191993"/>
              <a:gd name="connsiteY94" fmla="*/ 6281922 h 6857996"/>
              <a:gd name="connsiteX95" fmla="*/ 3400581 w 12191993"/>
              <a:gd name="connsiteY95" fmla="*/ 6367862 h 6857996"/>
              <a:gd name="connsiteX96" fmla="*/ 3487504 w 12191993"/>
              <a:gd name="connsiteY96" fmla="*/ 6453801 h 6857996"/>
              <a:gd name="connsiteX97" fmla="*/ 3551085 w 12191993"/>
              <a:gd name="connsiteY97" fmla="*/ 6430452 h 6857996"/>
              <a:gd name="connsiteX98" fmla="*/ 3538105 w 12191993"/>
              <a:gd name="connsiteY98" fmla="*/ 6407425 h 6857996"/>
              <a:gd name="connsiteX99" fmla="*/ 3489453 w 12191993"/>
              <a:gd name="connsiteY99" fmla="*/ 6426561 h 6857996"/>
              <a:gd name="connsiteX100" fmla="*/ 3433015 w 12191993"/>
              <a:gd name="connsiteY100" fmla="*/ 6372402 h 6857996"/>
              <a:gd name="connsiteX101" fmla="*/ 3552700 w 12191993"/>
              <a:gd name="connsiteY101" fmla="*/ 6372402 h 6857996"/>
              <a:gd name="connsiteX102" fmla="*/ 3553673 w 12191993"/>
              <a:gd name="connsiteY102" fmla="*/ 6358780 h 6857996"/>
              <a:gd name="connsiteX103" fmla="*/ 3482643 w 12191993"/>
              <a:gd name="connsiteY103" fmla="*/ 6281922 h 6857996"/>
              <a:gd name="connsiteX104" fmla="*/ 3328545 w 12191993"/>
              <a:gd name="connsiteY104" fmla="*/ 6281922 h 6857996"/>
              <a:gd name="connsiteX105" fmla="*/ 3240639 w 12191993"/>
              <a:gd name="connsiteY105" fmla="*/ 6367862 h 6857996"/>
              <a:gd name="connsiteX106" fmla="*/ 3328545 w 12191993"/>
              <a:gd name="connsiteY106" fmla="*/ 6453801 h 6857996"/>
              <a:gd name="connsiteX107" fmla="*/ 3394065 w 12191993"/>
              <a:gd name="connsiteY107" fmla="*/ 6427535 h 6857996"/>
              <a:gd name="connsiteX108" fmla="*/ 3381411 w 12191993"/>
              <a:gd name="connsiteY108" fmla="*/ 6404507 h 6857996"/>
              <a:gd name="connsiteX109" fmla="*/ 3330810 w 12191993"/>
              <a:gd name="connsiteY109" fmla="*/ 6426561 h 6857996"/>
              <a:gd name="connsiteX110" fmla="*/ 3272749 w 12191993"/>
              <a:gd name="connsiteY110" fmla="*/ 6367536 h 6857996"/>
              <a:gd name="connsiteX111" fmla="*/ 3329836 w 12191993"/>
              <a:gd name="connsiteY111" fmla="*/ 6309162 h 6857996"/>
              <a:gd name="connsiteX112" fmla="*/ 3375250 w 12191993"/>
              <a:gd name="connsiteY112" fmla="*/ 6327973 h 6857996"/>
              <a:gd name="connsiteX113" fmla="*/ 3390169 w 12191993"/>
              <a:gd name="connsiteY113" fmla="*/ 6305919 h 6857996"/>
              <a:gd name="connsiteX114" fmla="*/ 3328545 w 12191993"/>
              <a:gd name="connsiteY114" fmla="*/ 6281922 h 6857996"/>
              <a:gd name="connsiteX115" fmla="*/ 3161340 w 12191993"/>
              <a:gd name="connsiteY115" fmla="*/ 6281922 h 6857996"/>
              <a:gd name="connsiteX116" fmla="*/ 3099708 w 12191993"/>
              <a:gd name="connsiteY116" fmla="*/ 6319542 h 6857996"/>
              <a:gd name="connsiteX117" fmla="*/ 3099059 w 12191993"/>
              <a:gd name="connsiteY117" fmla="*/ 6319542 h 6857996"/>
              <a:gd name="connsiteX118" fmla="*/ 3099708 w 12191993"/>
              <a:gd name="connsiteY118" fmla="*/ 6307543 h 6857996"/>
              <a:gd name="connsiteX119" fmla="*/ 3099708 w 12191993"/>
              <a:gd name="connsiteY119" fmla="*/ 6285814 h 6857996"/>
              <a:gd name="connsiteX120" fmla="*/ 3069221 w 12191993"/>
              <a:gd name="connsiteY120" fmla="*/ 6285814 h 6857996"/>
              <a:gd name="connsiteX121" fmla="*/ 3069221 w 12191993"/>
              <a:gd name="connsiteY121" fmla="*/ 6449909 h 6857996"/>
              <a:gd name="connsiteX122" fmla="*/ 3100682 w 12191993"/>
              <a:gd name="connsiteY122" fmla="*/ 6449909 h 6857996"/>
              <a:gd name="connsiteX123" fmla="*/ 3100682 w 12191993"/>
              <a:gd name="connsiteY123" fmla="*/ 6373051 h 6857996"/>
              <a:gd name="connsiteX124" fmla="*/ 3103280 w 12191993"/>
              <a:gd name="connsiteY124" fmla="*/ 6350997 h 6857996"/>
              <a:gd name="connsiteX125" fmla="*/ 3155171 w 12191993"/>
              <a:gd name="connsiteY125" fmla="*/ 6310785 h 6857996"/>
              <a:gd name="connsiteX126" fmla="*/ 3186316 w 12191993"/>
              <a:gd name="connsiteY126" fmla="*/ 6351971 h 6857996"/>
              <a:gd name="connsiteX127" fmla="*/ 3186316 w 12191993"/>
              <a:gd name="connsiteY127" fmla="*/ 6449909 h 6857996"/>
              <a:gd name="connsiteX128" fmla="*/ 3217777 w 12191993"/>
              <a:gd name="connsiteY128" fmla="*/ 6449909 h 6857996"/>
              <a:gd name="connsiteX129" fmla="*/ 3217777 w 12191993"/>
              <a:gd name="connsiteY129" fmla="*/ 6344838 h 6857996"/>
              <a:gd name="connsiteX130" fmla="*/ 3161340 w 12191993"/>
              <a:gd name="connsiteY130" fmla="*/ 6281922 h 6857996"/>
              <a:gd name="connsiteX131" fmla="*/ 2972280 w 12191993"/>
              <a:gd name="connsiteY131" fmla="*/ 6281922 h 6857996"/>
              <a:gd name="connsiteX132" fmla="*/ 2890218 w 12191993"/>
              <a:gd name="connsiteY132" fmla="*/ 6367862 h 6857996"/>
              <a:gd name="connsiteX133" fmla="*/ 2977142 w 12191993"/>
              <a:gd name="connsiteY133" fmla="*/ 6453801 h 6857996"/>
              <a:gd name="connsiteX134" fmla="*/ 3040722 w 12191993"/>
              <a:gd name="connsiteY134" fmla="*/ 6430452 h 6857996"/>
              <a:gd name="connsiteX135" fmla="*/ 3027743 w 12191993"/>
              <a:gd name="connsiteY135" fmla="*/ 6407425 h 6857996"/>
              <a:gd name="connsiteX136" fmla="*/ 2979090 w 12191993"/>
              <a:gd name="connsiteY136" fmla="*/ 6426561 h 6857996"/>
              <a:gd name="connsiteX137" fmla="*/ 2922653 w 12191993"/>
              <a:gd name="connsiteY137" fmla="*/ 6372402 h 6857996"/>
              <a:gd name="connsiteX138" fmla="*/ 3042338 w 12191993"/>
              <a:gd name="connsiteY138" fmla="*/ 6372402 h 6857996"/>
              <a:gd name="connsiteX139" fmla="*/ 3043311 w 12191993"/>
              <a:gd name="connsiteY139" fmla="*/ 6358780 h 6857996"/>
              <a:gd name="connsiteX140" fmla="*/ 2972280 w 12191993"/>
              <a:gd name="connsiteY140" fmla="*/ 6281922 h 6857996"/>
              <a:gd name="connsiteX141" fmla="*/ 2748837 w 12191993"/>
              <a:gd name="connsiteY141" fmla="*/ 6281922 h 6857996"/>
              <a:gd name="connsiteX142" fmla="*/ 2660931 w 12191993"/>
              <a:gd name="connsiteY142" fmla="*/ 6367862 h 6857996"/>
              <a:gd name="connsiteX143" fmla="*/ 2748837 w 12191993"/>
              <a:gd name="connsiteY143" fmla="*/ 6453801 h 6857996"/>
              <a:gd name="connsiteX144" fmla="*/ 2814356 w 12191993"/>
              <a:gd name="connsiteY144" fmla="*/ 6427535 h 6857996"/>
              <a:gd name="connsiteX145" fmla="*/ 2801703 w 12191993"/>
              <a:gd name="connsiteY145" fmla="*/ 6404507 h 6857996"/>
              <a:gd name="connsiteX146" fmla="*/ 2751101 w 12191993"/>
              <a:gd name="connsiteY146" fmla="*/ 6426561 h 6857996"/>
              <a:gd name="connsiteX147" fmla="*/ 2693040 w 12191993"/>
              <a:gd name="connsiteY147" fmla="*/ 6367536 h 6857996"/>
              <a:gd name="connsiteX148" fmla="*/ 2750128 w 12191993"/>
              <a:gd name="connsiteY148" fmla="*/ 6309162 h 6857996"/>
              <a:gd name="connsiteX149" fmla="*/ 2795541 w 12191993"/>
              <a:gd name="connsiteY149" fmla="*/ 6327973 h 6857996"/>
              <a:gd name="connsiteX150" fmla="*/ 2810461 w 12191993"/>
              <a:gd name="connsiteY150" fmla="*/ 6305919 h 6857996"/>
              <a:gd name="connsiteX151" fmla="*/ 2748837 w 12191993"/>
              <a:gd name="connsiteY151" fmla="*/ 6281922 h 6857996"/>
              <a:gd name="connsiteX152" fmla="*/ 2593020 w 12191993"/>
              <a:gd name="connsiteY152" fmla="*/ 6281922 h 6857996"/>
              <a:gd name="connsiteX153" fmla="*/ 2533661 w 12191993"/>
              <a:gd name="connsiteY153" fmla="*/ 6328619 h 6857996"/>
              <a:gd name="connsiteX154" fmla="*/ 2617996 w 12191993"/>
              <a:gd name="connsiteY154" fmla="*/ 6406130 h 6857996"/>
              <a:gd name="connsiteX155" fmla="*/ 2590747 w 12191993"/>
              <a:gd name="connsiteY155" fmla="*/ 6426561 h 6857996"/>
              <a:gd name="connsiteX156" fmla="*/ 2543718 w 12191993"/>
              <a:gd name="connsiteY156" fmla="*/ 6407425 h 6857996"/>
              <a:gd name="connsiteX157" fmla="*/ 2528466 w 12191993"/>
              <a:gd name="connsiteY157" fmla="*/ 6429803 h 6857996"/>
              <a:gd name="connsiteX158" fmla="*/ 2590747 w 12191993"/>
              <a:gd name="connsiteY158" fmla="*/ 6453801 h 6857996"/>
              <a:gd name="connsiteX159" fmla="*/ 2650106 w 12191993"/>
              <a:gd name="connsiteY159" fmla="*/ 6406130 h 6857996"/>
              <a:gd name="connsiteX160" fmla="*/ 2565771 w 12191993"/>
              <a:gd name="connsiteY160" fmla="*/ 6329268 h 6857996"/>
              <a:gd name="connsiteX161" fmla="*/ 2592695 w 12191993"/>
              <a:gd name="connsiteY161" fmla="*/ 6309162 h 6857996"/>
              <a:gd name="connsiteX162" fmla="*/ 2633239 w 12191993"/>
              <a:gd name="connsiteY162" fmla="*/ 6323757 h 6857996"/>
              <a:gd name="connsiteX163" fmla="*/ 2645885 w 12191993"/>
              <a:gd name="connsiteY163" fmla="*/ 6300081 h 6857996"/>
              <a:gd name="connsiteX164" fmla="*/ 2593020 w 12191993"/>
              <a:gd name="connsiteY164" fmla="*/ 6281922 h 6857996"/>
              <a:gd name="connsiteX165" fmla="*/ 1223619 w 12191993"/>
              <a:gd name="connsiteY165" fmla="*/ 6235871 h 6857996"/>
              <a:gd name="connsiteX166" fmla="*/ 1278761 w 12191993"/>
              <a:gd name="connsiteY166" fmla="*/ 6235871 h 6857996"/>
              <a:gd name="connsiteX167" fmla="*/ 1379638 w 12191993"/>
              <a:gd name="connsiteY167" fmla="*/ 6336406 h 6857996"/>
              <a:gd name="connsiteX168" fmla="*/ 1278761 w 12191993"/>
              <a:gd name="connsiteY168" fmla="*/ 6436937 h 6857996"/>
              <a:gd name="connsiteX169" fmla="*/ 1223619 w 12191993"/>
              <a:gd name="connsiteY169" fmla="*/ 6436937 h 6857996"/>
              <a:gd name="connsiteX170" fmla="*/ 2147812 w 12191993"/>
              <a:gd name="connsiteY170" fmla="*/ 6222898 h 6857996"/>
              <a:gd name="connsiteX171" fmla="*/ 2147812 w 12191993"/>
              <a:gd name="connsiteY171" fmla="*/ 6449909 h 6857996"/>
              <a:gd name="connsiteX172" fmla="*/ 2161440 w 12191993"/>
              <a:gd name="connsiteY172" fmla="*/ 6449909 h 6857996"/>
              <a:gd name="connsiteX173" fmla="*/ 2161440 w 12191993"/>
              <a:gd name="connsiteY173" fmla="*/ 6431426 h 6857996"/>
              <a:gd name="connsiteX174" fmla="*/ 2160141 w 12191993"/>
              <a:gd name="connsiteY174" fmla="*/ 6417155 h 6857996"/>
              <a:gd name="connsiteX175" fmla="*/ 2160791 w 12191993"/>
              <a:gd name="connsiteY175" fmla="*/ 6417155 h 6857996"/>
              <a:gd name="connsiteX176" fmla="*/ 2216903 w 12191993"/>
              <a:gd name="connsiteY176" fmla="*/ 6453801 h 6857996"/>
              <a:gd name="connsiteX177" fmla="*/ 2289558 w 12191993"/>
              <a:gd name="connsiteY177" fmla="*/ 6368835 h 6857996"/>
              <a:gd name="connsiteX178" fmla="*/ 2219501 w 12191993"/>
              <a:gd name="connsiteY178" fmla="*/ 6283866 h 6857996"/>
              <a:gd name="connsiteX179" fmla="*/ 2160791 w 12191993"/>
              <a:gd name="connsiteY179" fmla="*/ 6320511 h 6857996"/>
              <a:gd name="connsiteX180" fmla="*/ 2160141 w 12191993"/>
              <a:gd name="connsiteY180" fmla="*/ 6320511 h 6857996"/>
              <a:gd name="connsiteX181" fmla="*/ 2161440 w 12191993"/>
              <a:gd name="connsiteY181" fmla="*/ 6307218 h 6857996"/>
              <a:gd name="connsiteX182" fmla="*/ 2161440 w 12191993"/>
              <a:gd name="connsiteY182" fmla="*/ 6222898 h 6857996"/>
              <a:gd name="connsiteX183" fmla="*/ 1525168 w 12191993"/>
              <a:gd name="connsiteY183" fmla="*/ 6222898 h 6857996"/>
              <a:gd name="connsiteX184" fmla="*/ 1525168 w 12191993"/>
              <a:gd name="connsiteY184" fmla="*/ 6246571 h 6857996"/>
              <a:gd name="connsiteX185" fmla="*/ 1541386 w 12191993"/>
              <a:gd name="connsiteY185" fmla="*/ 6246571 h 6857996"/>
              <a:gd name="connsiteX186" fmla="*/ 1541386 w 12191993"/>
              <a:gd name="connsiteY186" fmla="*/ 6222898 h 6857996"/>
              <a:gd name="connsiteX187" fmla="*/ 1209670 w 12191993"/>
              <a:gd name="connsiteY187" fmla="*/ 6222898 h 6857996"/>
              <a:gd name="connsiteX188" fmla="*/ 1209670 w 12191993"/>
              <a:gd name="connsiteY188" fmla="*/ 6449909 h 6857996"/>
              <a:gd name="connsiteX189" fmla="*/ 1281034 w 12191993"/>
              <a:gd name="connsiteY189" fmla="*/ 6449909 h 6857996"/>
              <a:gd name="connsiteX190" fmla="*/ 1394232 w 12191993"/>
              <a:gd name="connsiteY190" fmla="*/ 6336406 h 6857996"/>
              <a:gd name="connsiteX191" fmla="*/ 1281034 w 12191993"/>
              <a:gd name="connsiteY191" fmla="*/ 6222898 h 6857996"/>
              <a:gd name="connsiteX192" fmla="*/ 2833551 w 12191993"/>
              <a:gd name="connsiteY192" fmla="*/ 6220951 h 6857996"/>
              <a:gd name="connsiteX193" fmla="*/ 2833551 w 12191993"/>
              <a:gd name="connsiteY193" fmla="*/ 6253060 h 6857996"/>
              <a:gd name="connsiteX194" fmla="*/ 2865337 w 12191993"/>
              <a:gd name="connsiteY194" fmla="*/ 6253060 h 6857996"/>
              <a:gd name="connsiteX195" fmla="*/ 2865337 w 12191993"/>
              <a:gd name="connsiteY195" fmla="*/ 6220951 h 6857996"/>
              <a:gd name="connsiteX196" fmla="*/ 982628 w 12191993"/>
              <a:gd name="connsiteY196" fmla="*/ 6207360 h 6857996"/>
              <a:gd name="connsiteX197" fmla="*/ 740053 w 12191993"/>
              <a:gd name="connsiteY197" fmla="*/ 6449905 h 6857996"/>
              <a:gd name="connsiteX198" fmla="*/ 982628 w 12191993"/>
              <a:gd name="connsiteY198" fmla="*/ 6449909 h 6857996"/>
              <a:gd name="connsiteX199" fmla="*/ 407989 w 12191993"/>
              <a:gd name="connsiteY199" fmla="*/ 6207356 h 6857996"/>
              <a:gd name="connsiteX200" fmla="*/ 407989 w 12191993"/>
              <a:gd name="connsiteY200" fmla="*/ 6449905 h 6857996"/>
              <a:gd name="connsiteX201" fmla="*/ 650564 w 12191993"/>
              <a:gd name="connsiteY201" fmla="*/ 6449905 h 6857996"/>
              <a:gd name="connsiteX202" fmla="*/ 407989 w 12191993"/>
              <a:gd name="connsiteY202" fmla="*/ 6207356 h 6857996"/>
              <a:gd name="connsiteX203" fmla="*/ 883619 w 12191993"/>
              <a:gd name="connsiteY203" fmla="*/ 6147250 h 6857996"/>
              <a:gd name="connsiteX204" fmla="*/ 915428 w 12191993"/>
              <a:gd name="connsiteY204" fmla="*/ 6147250 h 6857996"/>
              <a:gd name="connsiteX205" fmla="*/ 915428 w 12191993"/>
              <a:gd name="connsiteY205" fmla="*/ 6178023 h 6857996"/>
              <a:gd name="connsiteX206" fmla="*/ 883619 w 12191993"/>
              <a:gd name="connsiteY206" fmla="*/ 6178023 h 6857996"/>
              <a:gd name="connsiteX207" fmla="*/ 739956 w 12191993"/>
              <a:gd name="connsiteY207" fmla="*/ 6106213 h 6857996"/>
              <a:gd name="connsiteX208" fmla="*/ 739956 w 12191993"/>
              <a:gd name="connsiteY208" fmla="*/ 6219065 h 6857996"/>
              <a:gd name="connsiteX209" fmla="*/ 830261 w 12191993"/>
              <a:gd name="connsiteY209" fmla="*/ 6219065 h 6857996"/>
              <a:gd name="connsiteX210" fmla="*/ 830261 w 12191993"/>
              <a:gd name="connsiteY210" fmla="*/ 6178031 h 6857996"/>
              <a:gd name="connsiteX211" fmla="*/ 781009 w 12191993"/>
              <a:gd name="connsiteY211" fmla="*/ 6178031 h 6857996"/>
              <a:gd name="connsiteX212" fmla="*/ 781009 w 12191993"/>
              <a:gd name="connsiteY212" fmla="*/ 6147251 h 6857996"/>
              <a:gd name="connsiteX213" fmla="*/ 830261 w 12191993"/>
              <a:gd name="connsiteY213" fmla="*/ 6147251 h 6857996"/>
              <a:gd name="connsiteX214" fmla="*/ 830261 w 12191993"/>
              <a:gd name="connsiteY214" fmla="*/ 6106213 h 6857996"/>
              <a:gd name="connsiteX215" fmla="*/ 3802396 w 12191993"/>
              <a:gd name="connsiteY215" fmla="*/ 6068975 h 6857996"/>
              <a:gd name="connsiteX216" fmla="*/ 3802396 w 12191993"/>
              <a:gd name="connsiteY216" fmla="*/ 6102379 h 6857996"/>
              <a:gd name="connsiteX217" fmla="*/ 3835481 w 12191993"/>
              <a:gd name="connsiteY217" fmla="*/ 6102379 h 6857996"/>
              <a:gd name="connsiteX218" fmla="*/ 3835481 w 12191993"/>
              <a:gd name="connsiteY218" fmla="*/ 6068975 h 6857996"/>
              <a:gd name="connsiteX219" fmla="*/ 842572 w 12191993"/>
              <a:gd name="connsiteY219" fmla="*/ 6042596 h 6857996"/>
              <a:gd name="connsiteX220" fmla="*/ 842572 w 12191993"/>
              <a:gd name="connsiteY220" fmla="*/ 6219054 h 6857996"/>
              <a:gd name="connsiteX221" fmla="*/ 953399 w 12191993"/>
              <a:gd name="connsiteY221" fmla="*/ 6219054 h 6857996"/>
              <a:gd name="connsiteX222" fmla="*/ 953399 w 12191993"/>
              <a:gd name="connsiteY222" fmla="*/ 6106202 h 6857996"/>
              <a:gd name="connsiteX223" fmla="*/ 883619 w 12191993"/>
              <a:gd name="connsiteY223" fmla="*/ 6106202 h 6857996"/>
              <a:gd name="connsiteX224" fmla="*/ 883619 w 12191993"/>
              <a:gd name="connsiteY224" fmla="*/ 6042596 h 6857996"/>
              <a:gd name="connsiteX225" fmla="*/ 2979149 w 12191993"/>
              <a:gd name="connsiteY225" fmla="*/ 6023573 h 6857996"/>
              <a:gd name="connsiteX226" fmla="*/ 2987258 w 12191993"/>
              <a:gd name="connsiteY226" fmla="*/ 6023573 h 6857996"/>
              <a:gd name="connsiteX227" fmla="*/ 2987258 w 12191993"/>
              <a:gd name="connsiteY227" fmla="*/ 6028762 h 6857996"/>
              <a:gd name="connsiteX228" fmla="*/ 2943468 w 12191993"/>
              <a:gd name="connsiteY228" fmla="*/ 6080974 h 6857996"/>
              <a:gd name="connsiteX229" fmla="*/ 2912656 w 12191993"/>
              <a:gd name="connsiteY229" fmla="*/ 6054708 h 6857996"/>
              <a:gd name="connsiteX230" fmla="*/ 2979149 w 12191993"/>
              <a:gd name="connsiteY230" fmla="*/ 6023573 h 6857996"/>
              <a:gd name="connsiteX231" fmla="*/ 2790699 w 12191993"/>
              <a:gd name="connsiteY231" fmla="*/ 5961955 h 6857996"/>
              <a:gd name="connsiteX232" fmla="*/ 2837087 w 12191993"/>
              <a:gd name="connsiteY232" fmla="*/ 6020654 h 6857996"/>
              <a:gd name="connsiteX233" fmla="*/ 2789732 w 12191993"/>
              <a:gd name="connsiteY233" fmla="*/ 6079354 h 6857996"/>
              <a:gd name="connsiteX234" fmla="*/ 2743344 w 12191993"/>
              <a:gd name="connsiteY234" fmla="*/ 6020979 h 6857996"/>
              <a:gd name="connsiteX235" fmla="*/ 2790699 w 12191993"/>
              <a:gd name="connsiteY235" fmla="*/ 5961955 h 6857996"/>
              <a:gd name="connsiteX236" fmla="*/ 3285066 w 12191993"/>
              <a:gd name="connsiteY236" fmla="*/ 5959362 h 6857996"/>
              <a:gd name="connsiteX237" fmla="*/ 3324644 w 12191993"/>
              <a:gd name="connsiteY237" fmla="*/ 6001198 h 6857996"/>
              <a:gd name="connsiteX238" fmla="*/ 3237062 w 12191993"/>
              <a:gd name="connsiteY238" fmla="*/ 6001198 h 6857996"/>
              <a:gd name="connsiteX239" fmla="*/ 3285066 w 12191993"/>
              <a:gd name="connsiteY239" fmla="*/ 5959362 h 6857996"/>
              <a:gd name="connsiteX240" fmla="*/ 2389939 w 12191993"/>
              <a:gd name="connsiteY240" fmla="*/ 5949632 h 6857996"/>
              <a:gd name="connsiteX241" fmla="*/ 2446377 w 12191993"/>
              <a:gd name="connsiteY241" fmla="*/ 6021305 h 6857996"/>
              <a:gd name="connsiteX242" fmla="*/ 2388641 w 12191993"/>
              <a:gd name="connsiteY242" fmla="*/ 6092976 h 6857996"/>
              <a:gd name="connsiteX243" fmla="*/ 2332204 w 12191993"/>
              <a:gd name="connsiteY243" fmla="*/ 6021629 h 6857996"/>
              <a:gd name="connsiteX244" fmla="*/ 2389939 w 12191993"/>
              <a:gd name="connsiteY244" fmla="*/ 5949632 h 6857996"/>
              <a:gd name="connsiteX245" fmla="*/ 2115219 w 12191993"/>
              <a:gd name="connsiteY245" fmla="*/ 5949632 h 6857996"/>
              <a:gd name="connsiteX246" fmla="*/ 2171660 w 12191993"/>
              <a:gd name="connsiteY246" fmla="*/ 6020980 h 6857996"/>
              <a:gd name="connsiteX247" fmla="*/ 2113920 w 12191993"/>
              <a:gd name="connsiteY247" fmla="*/ 6092976 h 6857996"/>
              <a:gd name="connsiteX248" fmla="*/ 2057481 w 12191993"/>
              <a:gd name="connsiteY248" fmla="*/ 6021305 h 6857996"/>
              <a:gd name="connsiteX249" fmla="*/ 2115219 w 12191993"/>
              <a:gd name="connsiteY249" fmla="*/ 5949632 h 6857996"/>
              <a:gd name="connsiteX250" fmla="*/ 1641577 w 12191993"/>
              <a:gd name="connsiteY250" fmla="*/ 5949632 h 6857996"/>
              <a:gd name="connsiteX251" fmla="*/ 1698014 w 12191993"/>
              <a:gd name="connsiteY251" fmla="*/ 6021304 h 6857996"/>
              <a:gd name="connsiteX252" fmla="*/ 1640278 w 12191993"/>
              <a:gd name="connsiteY252" fmla="*/ 6092976 h 6857996"/>
              <a:gd name="connsiteX253" fmla="*/ 1583842 w 12191993"/>
              <a:gd name="connsiteY253" fmla="*/ 6021628 h 6857996"/>
              <a:gd name="connsiteX254" fmla="*/ 1641577 w 12191993"/>
              <a:gd name="connsiteY254" fmla="*/ 5949632 h 6857996"/>
              <a:gd name="connsiteX255" fmla="*/ 1954957 w 12191993"/>
              <a:gd name="connsiteY255" fmla="*/ 5948983 h 6857996"/>
              <a:gd name="connsiteX256" fmla="*/ 2007177 w 12191993"/>
              <a:gd name="connsiteY256" fmla="*/ 6006384 h 6857996"/>
              <a:gd name="connsiteX257" fmla="*/ 1891706 w 12191993"/>
              <a:gd name="connsiteY257" fmla="*/ 6006384 h 6857996"/>
              <a:gd name="connsiteX258" fmla="*/ 1954957 w 12191993"/>
              <a:gd name="connsiteY258" fmla="*/ 5948983 h 6857996"/>
              <a:gd name="connsiteX259" fmla="*/ 2464407 w 12191993"/>
              <a:gd name="connsiteY259" fmla="*/ 5940226 h 6857996"/>
              <a:gd name="connsiteX260" fmla="*/ 2531550 w 12191993"/>
              <a:gd name="connsiteY260" fmla="*/ 6101405 h 6857996"/>
              <a:gd name="connsiteX261" fmla="*/ 2519870 w 12191993"/>
              <a:gd name="connsiteY261" fmla="*/ 6128324 h 6857996"/>
              <a:gd name="connsiteX262" fmla="*/ 2488084 w 12191993"/>
              <a:gd name="connsiteY262" fmla="*/ 6157511 h 6857996"/>
              <a:gd name="connsiteX263" fmla="*/ 2467970 w 12191993"/>
              <a:gd name="connsiteY263" fmla="*/ 6149728 h 6857996"/>
              <a:gd name="connsiteX264" fmla="*/ 2461809 w 12191993"/>
              <a:gd name="connsiteY264" fmla="*/ 6161402 h 6857996"/>
              <a:gd name="connsiteX265" fmla="*/ 2488084 w 12191993"/>
              <a:gd name="connsiteY265" fmla="*/ 6170485 h 6857996"/>
              <a:gd name="connsiteX266" fmla="*/ 2529277 w 12191993"/>
              <a:gd name="connsiteY266" fmla="*/ 6140322 h 6857996"/>
              <a:gd name="connsiteX267" fmla="*/ 2612638 w 12191993"/>
              <a:gd name="connsiteY267" fmla="*/ 5940226 h 6857996"/>
              <a:gd name="connsiteX268" fmla="*/ 2598044 w 12191993"/>
              <a:gd name="connsiteY268" fmla="*/ 5940226 h 6857996"/>
              <a:gd name="connsiteX269" fmla="*/ 2544521 w 12191993"/>
              <a:gd name="connsiteY269" fmla="*/ 6069624 h 6857996"/>
              <a:gd name="connsiteX270" fmla="*/ 2539009 w 12191993"/>
              <a:gd name="connsiteY270" fmla="*/ 6084865 h 6857996"/>
              <a:gd name="connsiteX271" fmla="*/ 2538360 w 12191993"/>
              <a:gd name="connsiteY271" fmla="*/ 6084865 h 6857996"/>
              <a:gd name="connsiteX272" fmla="*/ 2532516 w 12191993"/>
              <a:gd name="connsiteY272" fmla="*/ 6069624 h 6857996"/>
              <a:gd name="connsiteX273" fmla="*/ 2479001 w 12191993"/>
              <a:gd name="connsiteY273" fmla="*/ 5940226 h 6857996"/>
              <a:gd name="connsiteX274" fmla="*/ 1744846 w 12191993"/>
              <a:gd name="connsiteY274" fmla="*/ 5940226 h 6857996"/>
              <a:gd name="connsiteX275" fmla="*/ 1744846 w 12191993"/>
              <a:gd name="connsiteY275" fmla="*/ 6102378 h 6857996"/>
              <a:gd name="connsiteX276" fmla="*/ 1758470 w 12191993"/>
              <a:gd name="connsiteY276" fmla="*/ 6102378 h 6857996"/>
              <a:gd name="connsiteX277" fmla="*/ 1758470 w 12191993"/>
              <a:gd name="connsiteY277" fmla="*/ 5940226 h 6857996"/>
              <a:gd name="connsiteX278" fmla="*/ 1864854 w 12191993"/>
              <a:gd name="connsiteY278" fmla="*/ 5938932 h 6857996"/>
              <a:gd name="connsiteX279" fmla="*/ 1812955 w 12191993"/>
              <a:gd name="connsiteY279" fmla="*/ 5984334 h 6857996"/>
              <a:gd name="connsiteX280" fmla="*/ 1812306 w 12191993"/>
              <a:gd name="connsiteY280" fmla="*/ 5984334 h 6857996"/>
              <a:gd name="connsiteX281" fmla="*/ 1813604 w 12191993"/>
              <a:gd name="connsiteY281" fmla="*/ 5971037 h 6857996"/>
              <a:gd name="connsiteX282" fmla="*/ 1813604 w 12191993"/>
              <a:gd name="connsiteY282" fmla="*/ 5940226 h 6857996"/>
              <a:gd name="connsiteX283" fmla="*/ 1799984 w 12191993"/>
              <a:gd name="connsiteY283" fmla="*/ 5940226 h 6857996"/>
              <a:gd name="connsiteX284" fmla="*/ 1799984 w 12191993"/>
              <a:gd name="connsiteY284" fmla="*/ 6102378 h 6857996"/>
              <a:gd name="connsiteX285" fmla="*/ 1813604 w 12191993"/>
              <a:gd name="connsiteY285" fmla="*/ 6102378 h 6857996"/>
              <a:gd name="connsiteX286" fmla="*/ 1813604 w 12191993"/>
              <a:gd name="connsiteY286" fmla="*/ 6032329 h 6857996"/>
              <a:gd name="connsiteX287" fmla="*/ 1818470 w 12191993"/>
              <a:gd name="connsiteY287" fmla="*/ 5998276 h 6857996"/>
              <a:gd name="connsiteX288" fmla="*/ 1866802 w 12191993"/>
              <a:gd name="connsiteY288" fmla="*/ 5952874 h 6857996"/>
              <a:gd name="connsiteX289" fmla="*/ 1874262 w 12191993"/>
              <a:gd name="connsiteY289" fmla="*/ 5953523 h 6857996"/>
              <a:gd name="connsiteX290" fmla="*/ 1874262 w 12191993"/>
              <a:gd name="connsiteY290" fmla="*/ 5939902 h 6857996"/>
              <a:gd name="connsiteX291" fmla="*/ 1864854 w 12191993"/>
              <a:gd name="connsiteY291" fmla="*/ 5938932 h 6857996"/>
              <a:gd name="connsiteX292" fmla="*/ 3147319 w 12191993"/>
              <a:gd name="connsiteY292" fmla="*/ 5938282 h 6857996"/>
              <a:gd name="connsiteX293" fmla="*/ 3147319 w 12191993"/>
              <a:gd name="connsiteY293" fmla="*/ 6102378 h 6857996"/>
              <a:gd name="connsiteX294" fmla="*/ 3178780 w 12191993"/>
              <a:gd name="connsiteY294" fmla="*/ 6102378 h 6857996"/>
              <a:gd name="connsiteX295" fmla="*/ 3178780 w 12191993"/>
              <a:gd name="connsiteY295" fmla="*/ 5938282 h 6857996"/>
              <a:gd name="connsiteX296" fmla="*/ 1955281 w 12191993"/>
              <a:gd name="connsiteY296" fmla="*/ 5936335 h 6857996"/>
              <a:gd name="connsiteX297" fmla="*/ 1876463 w 12191993"/>
              <a:gd name="connsiteY297" fmla="*/ 6021629 h 6857996"/>
              <a:gd name="connsiteX298" fmla="*/ 1960147 w 12191993"/>
              <a:gd name="connsiteY298" fmla="*/ 6106269 h 6857996"/>
              <a:gd name="connsiteX299" fmla="*/ 2017884 w 12191993"/>
              <a:gd name="connsiteY299" fmla="*/ 6083895 h 6857996"/>
              <a:gd name="connsiteX300" fmla="*/ 2010424 w 12191993"/>
              <a:gd name="connsiteY300" fmla="*/ 6072541 h 6857996"/>
              <a:gd name="connsiteX301" fmla="*/ 1960147 w 12191993"/>
              <a:gd name="connsiteY301" fmla="*/ 6092976 h 6857996"/>
              <a:gd name="connsiteX302" fmla="*/ 1890731 w 12191993"/>
              <a:gd name="connsiteY302" fmla="*/ 6019031 h 6857996"/>
              <a:gd name="connsiteX303" fmla="*/ 2020802 w 12191993"/>
              <a:gd name="connsiteY303" fmla="*/ 6019031 h 6857996"/>
              <a:gd name="connsiteX304" fmla="*/ 2021451 w 12191993"/>
              <a:gd name="connsiteY304" fmla="*/ 6010275 h 6857996"/>
              <a:gd name="connsiteX305" fmla="*/ 1955281 w 12191993"/>
              <a:gd name="connsiteY305" fmla="*/ 5936335 h 6857996"/>
              <a:gd name="connsiteX306" fmla="*/ 1642226 w 12191993"/>
              <a:gd name="connsiteY306" fmla="*/ 5936335 h 6857996"/>
              <a:gd name="connsiteX307" fmla="*/ 1583842 w 12191993"/>
              <a:gd name="connsiteY307" fmla="*/ 5972656 h 6857996"/>
              <a:gd name="connsiteX308" fmla="*/ 1583192 w 12191993"/>
              <a:gd name="connsiteY308" fmla="*/ 5972655 h 6857996"/>
              <a:gd name="connsiteX309" fmla="*/ 1584166 w 12191993"/>
              <a:gd name="connsiteY309" fmla="*/ 5959687 h 6857996"/>
              <a:gd name="connsiteX310" fmla="*/ 1584166 w 12191993"/>
              <a:gd name="connsiteY310" fmla="*/ 5940226 h 6857996"/>
              <a:gd name="connsiteX311" fmla="*/ 1570538 w 12191993"/>
              <a:gd name="connsiteY311" fmla="*/ 5940226 h 6857996"/>
              <a:gd name="connsiteX312" fmla="*/ 1570538 w 12191993"/>
              <a:gd name="connsiteY312" fmla="*/ 6167243 h 6857996"/>
              <a:gd name="connsiteX313" fmla="*/ 1584166 w 12191993"/>
              <a:gd name="connsiteY313" fmla="*/ 6167243 h 6857996"/>
              <a:gd name="connsiteX314" fmla="*/ 1584166 w 12191993"/>
              <a:gd name="connsiteY314" fmla="*/ 6083895 h 6857996"/>
              <a:gd name="connsiteX315" fmla="*/ 1582867 w 12191993"/>
              <a:gd name="connsiteY315" fmla="*/ 6069624 h 6857996"/>
              <a:gd name="connsiteX316" fmla="*/ 1583517 w 12191993"/>
              <a:gd name="connsiteY316" fmla="*/ 6069624 h 6857996"/>
              <a:gd name="connsiteX317" fmla="*/ 1640279 w 12191993"/>
              <a:gd name="connsiteY317" fmla="*/ 6106269 h 6857996"/>
              <a:gd name="connsiteX318" fmla="*/ 1712284 w 12191993"/>
              <a:gd name="connsiteY318" fmla="*/ 6021304 h 6857996"/>
              <a:gd name="connsiteX319" fmla="*/ 1642226 w 12191993"/>
              <a:gd name="connsiteY319" fmla="*/ 5936335 h 6857996"/>
              <a:gd name="connsiteX320" fmla="*/ 1489846 w 12191993"/>
              <a:gd name="connsiteY320" fmla="*/ 5936335 h 6857996"/>
              <a:gd name="connsiteX321" fmla="*/ 1437951 w 12191993"/>
              <a:gd name="connsiteY321" fmla="*/ 5980118 h 6857996"/>
              <a:gd name="connsiteX322" fmla="*/ 1527151 w 12191993"/>
              <a:gd name="connsiteY322" fmla="*/ 6062490 h 6857996"/>
              <a:gd name="connsiteX323" fmla="*/ 1489846 w 12191993"/>
              <a:gd name="connsiteY323" fmla="*/ 6092977 h 6857996"/>
              <a:gd name="connsiteX324" fmla="*/ 1439570 w 12191993"/>
              <a:gd name="connsiteY324" fmla="*/ 6072541 h 6857996"/>
              <a:gd name="connsiteX325" fmla="*/ 1430812 w 12191993"/>
              <a:gd name="connsiteY325" fmla="*/ 6082921 h 6857996"/>
              <a:gd name="connsiteX326" fmla="*/ 1489522 w 12191993"/>
              <a:gd name="connsiteY326" fmla="*/ 6106269 h 6857996"/>
              <a:gd name="connsiteX327" fmla="*/ 1541421 w 12191993"/>
              <a:gd name="connsiteY327" fmla="*/ 6062490 h 6857996"/>
              <a:gd name="connsiteX328" fmla="*/ 1452224 w 12191993"/>
              <a:gd name="connsiteY328" fmla="*/ 5979144 h 6857996"/>
              <a:gd name="connsiteX329" fmla="*/ 1488872 w 12191993"/>
              <a:gd name="connsiteY329" fmla="*/ 5949632 h 6857996"/>
              <a:gd name="connsiteX330" fmla="*/ 1529741 w 12191993"/>
              <a:gd name="connsiteY330" fmla="*/ 5964873 h 6857996"/>
              <a:gd name="connsiteX331" fmla="*/ 1537850 w 12191993"/>
              <a:gd name="connsiteY331" fmla="*/ 5953848 h 6857996"/>
              <a:gd name="connsiteX332" fmla="*/ 1489846 w 12191993"/>
              <a:gd name="connsiteY332" fmla="*/ 5936335 h 6857996"/>
              <a:gd name="connsiteX333" fmla="*/ 1352909 w 12191993"/>
              <a:gd name="connsiteY333" fmla="*/ 5936335 h 6857996"/>
              <a:gd name="connsiteX334" fmla="*/ 1284142 w 12191993"/>
              <a:gd name="connsiteY334" fmla="*/ 5982062 h 6857996"/>
              <a:gd name="connsiteX335" fmla="*/ 1283493 w 12191993"/>
              <a:gd name="connsiteY335" fmla="*/ 5982062 h 6857996"/>
              <a:gd name="connsiteX336" fmla="*/ 1284791 w 12191993"/>
              <a:gd name="connsiteY336" fmla="*/ 5968765 h 6857996"/>
              <a:gd name="connsiteX337" fmla="*/ 1284791 w 12191993"/>
              <a:gd name="connsiteY337" fmla="*/ 5940226 h 6857996"/>
              <a:gd name="connsiteX338" fmla="*/ 1271171 w 12191993"/>
              <a:gd name="connsiteY338" fmla="*/ 5940226 h 6857996"/>
              <a:gd name="connsiteX339" fmla="*/ 1271171 w 12191993"/>
              <a:gd name="connsiteY339" fmla="*/ 6102378 h 6857996"/>
              <a:gd name="connsiteX340" fmla="*/ 1284791 w 12191993"/>
              <a:gd name="connsiteY340" fmla="*/ 6102378 h 6857996"/>
              <a:gd name="connsiteX341" fmla="*/ 1284791 w 12191993"/>
              <a:gd name="connsiteY341" fmla="*/ 6023248 h 6857996"/>
              <a:gd name="connsiteX342" fmla="*/ 1287389 w 12191993"/>
              <a:gd name="connsiteY342" fmla="*/ 6001199 h 6857996"/>
              <a:gd name="connsiteX343" fmla="*/ 1352909 w 12191993"/>
              <a:gd name="connsiteY343" fmla="*/ 5949632 h 6857996"/>
              <a:gd name="connsiteX344" fmla="*/ 1392802 w 12191993"/>
              <a:gd name="connsiteY344" fmla="*/ 6004440 h 6857996"/>
              <a:gd name="connsiteX345" fmla="*/ 1392802 w 12191993"/>
              <a:gd name="connsiteY345" fmla="*/ 6102379 h 6857996"/>
              <a:gd name="connsiteX346" fmla="*/ 1406426 w 12191993"/>
              <a:gd name="connsiteY346" fmla="*/ 6102379 h 6857996"/>
              <a:gd name="connsiteX347" fmla="*/ 1406426 w 12191993"/>
              <a:gd name="connsiteY347" fmla="*/ 5999575 h 6857996"/>
              <a:gd name="connsiteX348" fmla="*/ 1352909 w 12191993"/>
              <a:gd name="connsiteY348" fmla="*/ 5936335 h 6857996"/>
              <a:gd name="connsiteX349" fmla="*/ 3474783 w 12191993"/>
              <a:gd name="connsiteY349" fmla="*/ 5934392 h 6857996"/>
              <a:gd name="connsiteX350" fmla="*/ 3413151 w 12191993"/>
              <a:gd name="connsiteY350" fmla="*/ 5972011 h 6857996"/>
              <a:gd name="connsiteX351" fmla="*/ 3412502 w 12191993"/>
              <a:gd name="connsiteY351" fmla="*/ 5972011 h 6857996"/>
              <a:gd name="connsiteX352" fmla="*/ 3413151 w 12191993"/>
              <a:gd name="connsiteY352" fmla="*/ 5960012 h 6857996"/>
              <a:gd name="connsiteX353" fmla="*/ 3413151 w 12191993"/>
              <a:gd name="connsiteY353" fmla="*/ 5938282 h 6857996"/>
              <a:gd name="connsiteX354" fmla="*/ 3382664 w 12191993"/>
              <a:gd name="connsiteY354" fmla="*/ 5938282 h 6857996"/>
              <a:gd name="connsiteX355" fmla="*/ 3382664 w 12191993"/>
              <a:gd name="connsiteY355" fmla="*/ 6102378 h 6857996"/>
              <a:gd name="connsiteX356" fmla="*/ 3414125 w 12191993"/>
              <a:gd name="connsiteY356" fmla="*/ 6102378 h 6857996"/>
              <a:gd name="connsiteX357" fmla="*/ 3414125 w 12191993"/>
              <a:gd name="connsiteY357" fmla="*/ 6025520 h 6857996"/>
              <a:gd name="connsiteX358" fmla="*/ 3416723 w 12191993"/>
              <a:gd name="connsiteY358" fmla="*/ 6003466 h 6857996"/>
              <a:gd name="connsiteX359" fmla="*/ 3468615 w 12191993"/>
              <a:gd name="connsiteY359" fmla="*/ 5963254 h 6857996"/>
              <a:gd name="connsiteX360" fmla="*/ 3499759 w 12191993"/>
              <a:gd name="connsiteY360" fmla="*/ 6004440 h 6857996"/>
              <a:gd name="connsiteX361" fmla="*/ 3499759 w 12191993"/>
              <a:gd name="connsiteY361" fmla="*/ 6102378 h 6857996"/>
              <a:gd name="connsiteX362" fmla="*/ 3531220 w 12191993"/>
              <a:gd name="connsiteY362" fmla="*/ 6102378 h 6857996"/>
              <a:gd name="connsiteX363" fmla="*/ 3531220 w 12191993"/>
              <a:gd name="connsiteY363" fmla="*/ 5997307 h 6857996"/>
              <a:gd name="connsiteX364" fmla="*/ 3474783 w 12191993"/>
              <a:gd name="connsiteY364" fmla="*/ 5934392 h 6857996"/>
              <a:gd name="connsiteX365" fmla="*/ 3717650 w 12191993"/>
              <a:gd name="connsiteY365" fmla="*/ 5934391 h 6857996"/>
              <a:gd name="connsiteX366" fmla="*/ 3658292 w 12191993"/>
              <a:gd name="connsiteY366" fmla="*/ 5981088 h 6857996"/>
              <a:gd name="connsiteX367" fmla="*/ 3742624 w 12191993"/>
              <a:gd name="connsiteY367" fmla="*/ 6058599 h 6857996"/>
              <a:gd name="connsiteX368" fmla="*/ 3715378 w 12191993"/>
              <a:gd name="connsiteY368" fmla="*/ 6079030 h 6857996"/>
              <a:gd name="connsiteX369" fmla="*/ 3668348 w 12191993"/>
              <a:gd name="connsiteY369" fmla="*/ 6059893 h 6857996"/>
              <a:gd name="connsiteX370" fmla="*/ 3653097 w 12191993"/>
              <a:gd name="connsiteY370" fmla="*/ 6082272 h 6857996"/>
              <a:gd name="connsiteX371" fmla="*/ 3715378 w 12191993"/>
              <a:gd name="connsiteY371" fmla="*/ 6106270 h 6857996"/>
              <a:gd name="connsiteX372" fmla="*/ 3774736 w 12191993"/>
              <a:gd name="connsiteY372" fmla="*/ 6058599 h 6857996"/>
              <a:gd name="connsiteX373" fmla="*/ 3690402 w 12191993"/>
              <a:gd name="connsiteY373" fmla="*/ 5981737 h 6857996"/>
              <a:gd name="connsiteX374" fmla="*/ 3717325 w 12191993"/>
              <a:gd name="connsiteY374" fmla="*/ 5961631 h 6857996"/>
              <a:gd name="connsiteX375" fmla="*/ 3757869 w 12191993"/>
              <a:gd name="connsiteY375" fmla="*/ 5976226 h 6857996"/>
              <a:gd name="connsiteX376" fmla="*/ 3770514 w 12191993"/>
              <a:gd name="connsiteY376" fmla="*/ 5952550 h 6857996"/>
              <a:gd name="connsiteX377" fmla="*/ 3717650 w 12191993"/>
              <a:gd name="connsiteY377" fmla="*/ 5934391 h 6857996"/>
              <a:gd name="connsiteX378" fmla="*/ 3285715 w 12191993"/>
              <a:gd name="connsiteY378" fmla="*/ 5934391 h 6857996"/>
              <a:gd name="connsiteX379" fmla="*/ 3203653 w 12191993"/>
              <a:gd name="connsiteY379" fmla="*/ 6020331 h 6857996"/>
              <a:gd name="connsiteX380" fmla="*/ 3290585 w 12191993"/>
              <a:gd name="connsiteY380" fmla="*/ 6106270 h 6857996"/>
              <a:gd name="connsiteX381" fmla="*/ 3354158 w 12191993"/>
              <a:gd name="connsiteY381" fmla="*/ 6082921 h 6857996"/>
              <a:gd name="connsiteX382" fmla="*/ 3341187 w 12191993"/>
              <a:gd name="connsiteY382" fmla="*/ 6059893 h 6857996"/>
              <a:gd name="connsiteX383" fmla="*/ 3292526 w 12191993"/>
              <a:gd name="connsiteY383" fmla="*/ 6079030 h 6857996"/>
              <a:gd name="connsiteX384" fmla="*/ 3236088 w 12191993"/>
              <a:gd name="connsiteY384" fmla="*/ 6024871 h 6857996"/>
              <a:gd name="connsiteX385" fmla="*/ 3355781 w 12191993"/>
              <a:gd name="connsiteY385" fmla="*/ 6024871 h 6857996"/>
              <a:gd name="connsiteX386" fmla="*/ 3356754 w 12191993"/>
              <a:gd name="connsiteY386" fmla="*/ 6011249 h 6857996"/>
              <a:gd name="connsiteX387" fmla="*/ 3285715 w 12191993"/>
              <a:gd name="connsiteY387" fmla="*/ 5934391 h 6857996"/>
              <a:gd name="connsiteX388" fmla="*/ 2953524 w 12191993"/>
              <a:gd name="connsiteY388" fmla="*/ 5934391 h 6857996"/>
              <a:gd name="connsiteX389" fmla="*/ 2892217 w 12191993"/>
              <a:gd name="connsiteY389" fmla="*/ 5953848 h 6857996"/>
              <a:gd name="connsiteX390" fmla="*/ 2905189 w 12191993"/>
              <a:gd name="connsiteY390" fmla="*/ 5976872 h 6857996"/>
              <a:gd name="connsiteX391" fmla="*/ 2950927 w 12191993"/>
              <a:gd name="connsiteY391" fmla="*/ 5960982 h 6857996"/>
              <a:gd name="connsiteX392" fmla="*/ 2986934 w 12191993"/>
              <a:gd name="connsiteY392" fmla="*/ 5996982 h 6857996"/>
              <a:gd name="connsiteX393" fmla="*/ 2986934 w 12191993"/>
              <a:gd name="connsiteY393" fmla="*/ 5999900 h 6857996"/>
              <a:gd name="connsiteX394" fmla="*/ 2979791 w 12191993"/>
              <a:gd name="connsiteY394" fmla="*/ 5999900 h 6857996"/>
              <a:gd name="connsiteX395" fmla="*/ 2880862 w 12191993"/>
              <a:gd name="connsiteY395" fmla="*/ 6056327 h 6857996"/>
              <a:gd name="connsiteX396" fmla="*/ 2936658 w 12191993"/>
              <a:gd name="connsiteY396" fmla="*/ 6106270 h 6857996"/>
              <a:gd name="connsiteX397" fmla="*/ 2989199 w 12191993"/>
              <a:gd name="connsiteY397" fmla="*/ 6073840 h 6857996"/>
              <a:gd name="connsiteX398" fmla="*/ 2989847 w 12191993"/>
              <a:gd name="connsiteY398" fmla="*/ 6073840 h 6857996"/>
              <a:gd name="connsiteX399" fmla="*/ 2989199 w 12191993"/>
              <a:gd name="connsiteY399" fmla="*/ 6086813 h 6857996"/>
              <a:gd name="connsiteX400" fmla="*/ 2989199 w 12191993"/>
              <a:gd name="connsiteY400" fmla="*/ 6102379 h 6857996"/>
              <a:gd name="connsiteX401" fmla="*/ 3018394 w 12191993"/>
              <a:gd name="connsiteY401" fmla="*/ 6102379 h 6857996"/>
              <a:gd name="connsiteX402" fmla="*/ 3018394 w 12191993"/>
              <a:gd name="connsiteY402" fmla="*/ 5998601 h 6857996"/>
              <a:gd name="connsiteX403" fmla="*/ 2953524 w 12191993"/>
              <a:gd name="connsiteY403" fmla="*/ 5934391 h 6857996"/>
              <a:gd name="connsiteX404" fmla="*/ 2796867 w 12191993"/>
              <a:gd name="connsiteY404" fmla="*/ 5934391 h 6857996"/>
              <a:gd name="connsiteX405" fmla="*/ 2741721 w 12191993"/>
              <a:gd name="connsiteY405" fmla="*/ 5964227 h 6857996"/>
              <a:gd name="connsiteX406" fmla="*/ 2741072 w 12191993"/>
              <a:gd name="connsiteY406" fmla="*/ 5964227 h 6857996"/>
              <a:gd name="connsiteX407" fmla="*/ 2741721 w 12191993"/>
              <a:gd name="connsiteY407" fmla="*/ 5952224 h 6857996"/>
              <a:gd name="connsiteX408" fmla="*/ 2741721 w 12191993"/>
              <a:gd name="connsiteY408" fmla="*/ 5938282 h 6857996"/>
              <a:gd name="connsiteX409" fmla="*/ 2712857 w 12191993"/>
              <a:gd name="connsiteY409" fmla="*/ 5938282 h 6857996"/>
              <a:gd name="connsiteX410" fmla="*/ 2712857 w 12191993"/>
              <a:gd name="connsiteY410" fmla="*/ 6167243 h 6857996"/>
              <a:gd name="connsiteX411" fmla="*/ 2744318 w 12191993"/>
              <a:gd name="connsiteY411" fmla="*/ 6167243 h 6857996"/>
              <a:gd name="connsiteX412" fmla="*/ 2744318 w 12191993"/>
              <a:gd name="connsiteY412" fmla="*/ 6093620 h 6857996"/>
              <a:gd name="connsiteX413" fmla="*/ 2743669 w 12191993"/>
              <a:gd name="connsiteY413" fmla="*/ 6079354 h 6857996"/>
              <a:gd name="connsiteX414" fmla="*/ 2744318 w 12191993"/>
              <a:gd name="connsiteY414" fmla="*/ 6079354 h 6857996"/>
              <a:gd name="connsiteX415" fmla="*/ 2794595 w 12191993"/>
              <a:gd name="connsiteY415" fmla="*/ 6106269 h 6857996"/>
              <a:gd name="connsiteX416" fmla="*/ 2868873 w 12191993"/>
              <a:gd name="connsiteY416" fmla="*/ 6020330 h 6857996"/>
              <a:gd name="connsiteX417" fmla="*/ 2796867 w 12191993"/>
              <a:gd name="connsiteY417" fmla="*/ 5934391 h 6857996"/>
              <a:gd name="connsiteX418" fmla="*/ 3568802 w 12191993"/>
              <a:gd name="connsiteY418" fmla="*/ 5893205 h 6857996"/>
              <a:gd name="connsiteX419" fmla="*/ 3568802 w 12191993"/>
              <a:gd name="connsiteY419" fmla="*/ 5940551 h 6857996"/>
              <a:gd name="connsiteX420" fmla="*/ 3546424 w 12191993"/>
              <a:gd name="connsiteY420" fmla="*/ 5940551 h 6857996"/>
              <a:gd name="connsiteX421" fmla="*/ 3546424 w 12191993"/>
              <a:gd name="connsiteY421" fmla="*/ 5965847 h 6857996"/>
              <a:gd name="connsiteX422" fmla="*/ 3567829 w 12191993"/>
              <a:gd name="connsiteY422" fmla="*/ 5965847 h 6857996"/>
              <a:gd name="connsiteX423" fmla="*/ 3567829 w 12191993"/>
              <a:gd name="connsiteY423" fmla="*/ 6042385 h 6857996"/>
              <a:gd name="connsiteX424" fmla="*/ 3630758 w 12191993"/>
              <a:gd name="connsiteY424" fmla="*/ 6103676 h 6857996"/>
              <a:gd name="connsiteX425" fmla="*/ 3641789 w 12191993"/>
              <a:gd name="connsiteY425" fmla="*/ 6103027 h 6857996"/>
              <a:gd name="connsiteX426" fmla="*/ 3641789 w 12191993"/>
              <a:gd name="connsiteY426" fmla="*/ 6075138 h 6857996"/>
              <a:gd name="connsiteX427" fmla="*/ 3634322 w 12191993"/>
              <a:gd name="connsiteY427" fmla="*/ 6075788 h 6857996"/>
              <a:gd name="connsiteX428" fmla="*/ 3599298 w 12191993"/>
              <a:gd name="connsiteY428" fmla="*/ 6038817 h 6857996"/>
              <a:gd name="connsiteX429" fmla="*/ 3599298 w 12191993"/>
              <a:gd name="connsiteY429" fmla="*/ 5965847 h 6857996"/>
              <a:gd name="connsiteX430" fmla="*/ 3638867 w 12191993"/>
              <a:gd name="connsiteY430" fmla="*/ 5965847 h 6857996"/>
              <a:gd name="connsiteX431" fmla="*/ 3638867 w 12191993"/>
              <a:gd name="connsiteY431" fmla="*/ 5940551 h 6857996"/>
              <a:gd name="connsiteX432" fmla="*/ 3599298 w 12191993"/>
              <a:gd name="connsiteY432" fmla="*/ 5940551 h 6857996"/>
              <a:gd name="connsiteX433" fmla="*/ 3599298 w 12191993"/>
              <a:gd name="connsiteY433" fmla="*/ 5893205 h 6857996"/>
              <a:gd name="connsiteX434" fmla="*/ 3055985 w 12191993"/>
              <a:gd name="connsiteY434" fmla="*/ 5893205 h 6857996"/>
              <a:gd name="connsiteX435" fmla="*/ 3055985 w 12191993"/>
              <a:gd name="connsiteY435" fmla="*/ 5940551 h 6857996"/>
              <a:gd name="connsiteX436" fmla="*/ 3033606 w 12191993"/>
              <a:gd name="connsiteY436" fmla="*/ 5940551 h 6857996"/>
              <a:gd name="connsiteX437" fmla="*/ 3033606 w 12191993"/>
              <a:gd name="connsiteY437" fmla="*/ 5965847 h 6857996"/>
              <a:gd name="connsiteX438" fmla="*/ 3055012 w 12191993"/>
              <a:gd name="connsiteY438" fmla="*/ 5965847 h 6857996"/>
              <a:gd name="connsiteX439" fmla="*/ 3055012 w 12191993"/>
              <a:gd name="connsiteY439" fmla="*/ 6042385 h 6857996"/>
              <a:gd name="connsiteX440" fmla="*/ 3117934 w 12191993"/>
              <a:gd name="connsiteY440" fmla="*/ 6103676 h 6857996"/>
              <a:gd name="connsiteX441" fmla="*/ 3128964 w 12191993"/>
              <a:gd name="connsiteY441" fmla="*/ 6103027 h 6857996"/>
              <a:gd name="connsiteX442" fmla="*/ 3128964 w 12191993"/>
              <a:gd name="connsiteY442" fmla="*/ 6075138 h 6857996"/>
              <a:gd name="connsiteX443" fmla="*/ 3121505 w 12191993"/>
              <a:gd name="connsiteY443" fmla="*/ 6075788 h 6857996"/>
              <a:gd name="connsiteX444" fmla="*/ 3086473 w 12191993"/>
              <a:gd name="connsiteY444" fmla="*/ 6038817 h 6857996"/>
              <a:gd name="connsiteX445" fmla="*/ 3086473 w 12191993"/>
              <a:gd name="connsiteY445" fmla="*/ 5965847 h 6857996"/>
              <a:gd name="connsiteX446" fmla="*/ 3126043 w 12191993"/>
              <a:gd name="connsiteY446" fmla="*/ 5965847 h 6857996"/>
              <a:gd name="connsiteX447" fmla="*/ 3126043 w 12191993"/>
              <a:gd name="connsiteY447" fmla="*/ 5940551 h 6857996"/>
              <a:gd name="connsiteX448" fmla="*/ 3086473 w 12191993"/>
              <a:gd name="connsiteY448" fmla="*/ 5940551 h 6857996"/>
              <a:gd name="connsiteX449" fmla="*/ 3086473 w 12191993"/>
              <a:gd name="connsiteY449" fmla="*/ 5893205 h 6857996"/>
              <a:gd name="connsiteX450" fmla="*/ 2318901 w 12191993"/>
              <a:gd name="connsiteY450" fmla="*/ 5875367 h 6857996"/>
              <a:gd name="connsiteX451" fmla="*/ 2318901 w 12191993"/>
              <a:gd name="connsiteY451" fmla="*/ 6102378 h 6857996"/>
              <a:gd name="connsiteX452" fmla="*/ 2332529 w 12191993"/>
              <a:gd name="connsiteY452" fmla="*/ 6102378 h 6857996"/>
              <a:gd name="connsiteX453" fmla="*/ 2332529 w 12191993"/>
              <a:gd name="connsiteY453" fmla="*/ 6083895 h 6857996"/>
              <a:gd name="connsiteX454" fmla="*/ 2331230 w 12191993"/>
              <a:gd name="connsiteY454" fmla="*/ 6069624 h 6857996"/>
              <a:gd name="connsiteX455" fmla="*/ 2331880 w 12191993"/>
              <a:gd name="connsiteY455" fmla="*/ 6069624 h 6857996"/>
              <a:gd name="connsiteX456" fmla="*/ 2387992 w 12191993"/>
              <a:gd name="connsiteY456" fmla="*/ 6106270 h 6857996"/>
              <a:gd name="connsiteX457" fmla="*/ 2460646 w 12191993"/>
              <a:gd name="connsiteY457" fmla="*/ 6021305 h 6857996"/>
              <a:gd name="connsiteX458" fmla="*/ 2390589 w 12191993"/>
              <a:gd name="connsiteY458" fmla="*/ 5936335 h 6857996"/>
              <a:gd name="connsiteX459" fmla="*/ 2331880 w 12191993"/>
              <a:gd name="connsiteY459" fmla="*/ 5972980 h 6857996"/>
              <a:gd name="connsiteX460" fmla="*/ 2331230 w 12191993"/>
              <a:gd name="connsiteY460" fmla="*/ 5972980 h 6857996"/>
              <a:gd name="connsiteX461" fmla="*/ 2332529 w 12191993"/>
              <a:gd name="connsiteY461" fmla="*/ 5959687 h 6857996"/>
              <a:gd name="connsiteX462" fmla="*/ 2332529 w 12191993"/>
              <a:gd name="connsiteY462" fmla="*/ 5875367 h 6857996"/>
              <a:gd name="connsiteX463" fmla="*/ 2171335 w 12191993"/>
              <a:gd name="connsiteY463" fmla="*/ 5875367 h 6857996"/>
              <a:gd name="connsiteX464" fmla="*/ 2171335 w 12191993"/>
              <a:gd name="connsiteY464" fmla="*/ 5959687 h 6857996"/>
              <a:gd name="connsiteX465" fmla="*/ 2172633 w 12191993"/>
              <a:gd name="connsiteY465" fmla="*/ 5972980 h 6857996"/>
              <a:gd name="connsiteX466" fmla="*/ 2171984 w 12191993"/>
              <a:gd name="connsiteY466" fmla="*/ 5972980 h 6857996"/>
              <a:gd name="connsiteX467" fmla="*/ 2115863 w 12191993"/>
              <a:gd name="connsiteY467" fmla="*/ 5936335 h 6857996"/>
              <a:gd name="connsiteX468" fmla="*/ 2043207 w 12191993"/>
              <a:gd name="connsiteY468" fmla="*/ 6021305 h 6857996"/>
              <a:gd name="connsiteX469" fmla="*/ 2113275 w 12191993"/>
              <a:gd name="connsiteY469" fmla="*/ 6106270 h 6857996"/>
              <a:gd name="connsiteX470" fmla="*/ 2171984 w 12191993"/>
              <a:gd name="connsiteY470" fmla="*/ 6069624 h 6857996"/>
              <a:gd name="connsiteX471" fmla="*/ 2172633 w 12191993"/>
              <a:gd name="connsiteY471" fmla="*/ 6069624 h 6857996"/>
              <a:gd name="connsiteX472" fmla="*/ 2171335 w 12191993"/>
              <a:gd name="connsiteY472" fmla="*/ 6081948 h 6857996"/>
              <a:gd name="connsiteX473" fmla="*/ 2171335 w 12191993"/>
              <a:gd name="connsiteY473" fmla="*/ 6102378 h 6857996"/>
              <a:gd name="connsiteX474" fmla="*/ 2184955 w 12191993"/>
              <a:gd name="connsiteY474" fmla="*/ 6102378 h 6857996"/>
              <a:gd name="connsiteX475" fmla="*/ 2184955 w 12191993"/>
              <a:gd name="connsiteY475" fmla="*/ 5875367 h 6857996"/>
              <a:gd name="connsiteX476" fmla="*/ 1743547 w 12191993"/>
              <a:gd name="connsiteY476" fmla="*/ 5875367 h 6857996"/>
              <a:gd name="connsiteX477" fmla="*/ 1743547 w 12191993"/>
              <a:gd name="connsiteY477" fmla="*/ 5899040 h 6857996"/>
              <a:gd name="connsiteX478" fmla="*/ 1759765 w 12191993"/>
              <a:gd name="connsiteY478" fmla="*/ 5899040 h 6857996"/>
              <a:gd name="connsiteX479" fmla="*/ 1759765 w 12191993"/>
              <a:gd name="connsiteY479" fmla="*/ 5875367 h 6857996"/>
              <a:gd name="connsiteX480" fmla="*/ 1209673 w 12191993"/>
              <a:gd name="connsiteY480" fmla="*/ 5875367 h 6857996"/>
              <a:gd name="connsiteX481" fmla="*/ 1209673 w 12191993"/>
              <a:gd name="connsiteY481" fmla="*/ 6102378 h 6857996"/>
              <a:gd name="connsiteX482" fmla="*/ 1223622 w 12191993"/>
              <a:gd name="connsiteY482" fmla="*/ 6102378 h 6857996"/>
              <a:gd name="connsiteX483" fmla="*/ 1223622 w 12191993"/>
              <a:gd name="connsiteY483" fmla="*/ 5875367 h 6857996"/>
              <a:gd name="connsiteX484" fmla="*/ 740045 w 12191993"/>
              <a:gd name="connsiteY484" fmla="*/ 5875367 h 6857996"/>
              <a:gd name="connsiteX485" fmla="*/ 982628 w 12191993"/>
              <a:gd name="connsiteY485" fmla="*/ 6117904 h 6857996"/>
              <a:gd name="connsiteX486" fmla="*/ 982620 w 12191993"/>
              <a:gd name="connsiteY486" fmla="*/ 5875367 h 6857996"/>
              <a:gd name="connsiteX487" fmla="*/ 407989 w 12191993"/>
              <a:gd name="connsiteY487" fmla="*/ 5875366 h 6857996"/>
              <a:gd name="connsiteX488" fmla="*/ 407989 w 12191993"/>
              <a:gd name="connsiteY488" fmla="*/ 6117901 h 6857996"/>
              <a:gd name="connsiteX489" fmla="*/ 650560 w 12191993"/>
              <a:gd name="connsiteY489" fmla="*/ 5875366 h 6857996"/>
              <a:gd name="connsiteX490" fmla="*/ 693449 w 12191993"/>
              <a:gd name="connsiteY490" fmla="*/ 5875365 h 6857996"/>
              <a:gd name="connsiteX491" fmla="*/ 693449 w 12191993"/>
              <a:gd name="connsiteY491" fmla="*/ 6106201 h 6857996"/>
              <a:gd name="connsiteX492" fmla="*/ 685251 w 12191993"/>
              <a:gd name="connsiteY492" fmla="*/ 6106201 h 6857996"/>
              <a:gd name="connsiteX493" fmla="*/ 685251 w 12191993"/>
              <a:gd name="connsiteY493" fmla="*/ 6178022 h 6857996"/>
              <a:gd name="connsiteX494" fmla="*/ 655495 w 12191993"/>
              <a:gd name="connsiteY494" fmla="*/ 6178022 h 6857996"/>
              <a:gd name="connsiteX495" fmla="*/ 655495 w 12191993"/>
              <a:gd name="connsiteY495" fmla="*/ 6106201 h 6857996"/>
              <a:gd name="connsiteX496" fmla="*/ 617524 w 12191993"/>
              <a:gd name="connsiteY496" fmla="*/ 6106201 h 6857996"/>
              <a:gd name="connsiteX497" fmla="*/ 617524 w 12191993"/>
              <a:gd name="connsiteY497" fmla="*/ 6219053 h 6857996"/>
              <a:gd name="connsiteX498" fmla="*/ 693449 w 12191993"/>
              <a:gd name="connsiteY498" fmla="*/ 6219053 h 6857996"/>
              <a:gd name="connsiteX499" fmla="*/ 693449 w 12191993"/>
              <a:gd name="connsiteY499" fmla="*/ 6449904 h 6857996"/>
              <a:gd name="connsiteX500" fmla="*/ 697158 w 12191993"/>
              <a:gd name="connsiteY500" fmla="*/ 6449904 h 6857996"/>
              <a:gd name="connsiteX501" fmla="*/ 697158 w 12191993"/>
              <a:gd name="connsiteY501" fmla="*/ 6219053 h 6857996"/>
              <a:gd name="connsiteX502" fmla="*/ 726288 w 12191993"/>
              <a:gd name="connsiteY502" fmla="*/ 6219053 h 6857996"/>
              <a:gd name="connsiteX503" fmla="*/ 726288 w 12191993"/>
              <a:gd name="connsiteY503" fmla="*/ 6106201 h 6857996"/>
              <a:gd name="connsiteX504" fmla="*/ 697158 w 12191993"/>
              <a:gd name="connsiteY504" fmla="*/ 6106201 h 6857996"/>
              <a:gd name="connsiteX505" fmla="*/ 697154 w 12191993"/>
              <a:gd name="connsiteY505" fmla="*/ 5875365 h 6857996"/>
              <a:gd name="connsiteX506" fmla="*/ 3146995 w 12191993"/>
              <a:gd name="connsiteY506" fmla="*/ 5873419 h 6857996"/>
              <a:gd name="connsiteX507" fmla="*/ 3146995 w 12191993"/>
              <a:gd name="connsiteY507" fmla="*/ 5905528 h 6857996"/>
              <a:gd name="connsiteX508" fmla="*/ 3178780 w 12191993"/>
              <a:gd name="connsiteY508" fmla="*/ 5905528 h 6857996"/>
              <a:gd name="connsiteX509" fmla="*/ 3178780 w 12191993"/>
              <a:gd name="connsiteY509" fmla="*/ 5873419 h 6857996"/>
              <a:gd name="connsiteX510" fmla="*/ 5074981 w 12191993"/>
              <a:gd name="connsiteY510" fmla="*/ 3974428 h 6857996"/>
              <a:gd name="connsiteX511" fmla="*/ 7530588 w 12191993"/>
              <a:gd name="connsiteY511" fmla="*/ 6429546 h 6857996"/>
              <a:gd name="connsiteX512" fmla="*/ 5074981 w 12191993"/>
              <a:gd name="connsiteY512" fmla="*/ 6429546 h 6857996"/>
              <a:gd name="connsiteX513" fmla="*/ 11122964 w 12191993"/>
              <a:gd name="connsiteY513" fmla="*/ 3974190 h 6857996"/>
              <a:gd name="connsiteX514" fmla="*/ 11122964 w 12191993"/>
              <a:gd name="connsiteY514" fmla="*/ 6429463 h 6857996"/>
              <a:gd name="connsiteX515" fmla="*/ 8666920 w 12191993"/>
              <a:gd name="connsiteY515" fmla="*/ 6429463 h 6857996"/>
              <a:gd name="connsiteX516" fmla="*/ 11122964 w 12191993"/>
              <a:gd name="connsiteY516" fmla="*/ 3974190 h 6857996"/>
              <a:gd name="connsiteX517" fmla="*/ 5074885 w 12191993"/>
              <a:gd name="connsiteY517" fmla="*/ 3877086 h 6857996"/>
              <a:gd name="connsiteX518" fmla="*/ 5058713 w 12191993"/>
              <a:gd name="connsiteY518" fmla="*/ 3878325 h 6857996"/>
              <a:gd name="connsiteX519" fmla="*/ 5058713 w 12191993"/>
              <a:gd name="connsiteY519" fmla="*/ 6445810 h 6857996"/>
              <a:gd name="connsiteX520" fmla="*/ 7626641 w 12191993"/>
              <a:gd name="connsiteY520" fmla="*/ 6445810 h 6857996"/>
              <a:gd name="connsiteX521" fmla="*/ 7627884 w 12191993"/>
              <a:gd name="connsiteY521" fmla="*/ 6429641 h 6857996"/>
              <a:gd name="connsiteX522" fmla="*/ 5074885 w 12191993"/>
              <a:gd name="connsiteY522" fmla="*/ 3877086 h 6857996"/>
              <a:gd name="connsiteX523" fmla="*/ 11123059 w 12191993"/>
              <a:gd name="connsiteY523" fmla="*/ 3876995 h 6857996"/>
              <a:gd name="connsiteX524" fmla="*/ 8569625 w 12191993"/>
              <a:gd name="connsiteY524" fmla="*/ 6429558 h 6857996"/>
              <a:gd name="connsiteX525" fmla="*/ 8570868 w 12191993"/>
              <a:gd name="connsiteY525" fmla="*/ 6445727 h 6857996"/>
              <a:gd name="connsiteX526" fmla="*/ 11139231 w 12191993"/>
              <a:gd name="connsiteY526" fmla="*/ 6445727 h 6857996"/>
              <a:gd name="connsiteX527" fmla="*/ 11139231 w 12191993"/>
              <a:gd name="connsiteY527" fmla="*/ 3878238 h 6857996"/>
              <a:gd name="connsiteX528" fmla="*/ 5074862 w 12191993"/>
              <a:gd name="connsiteY528" fmla="*/ 382592 h 6857996"/>
              <a:gd name="connsiteX529" fmla="*/ 7530485 w 12191993"/>
              <a:gd name="connsiteY529" fmla="*/ 382592 h 6857996"/>
              <a:gd name="connsiteX530" fmla="*/ 5074862 w 12191993"/>
              <a:gd name="connsiteY530" fmla="*/ 2838143 h 6857996"/>
              <a:gd name="connsiteX531" fmla="*/ 8666781 w 12191993"/>
              <a:gd name="connsiteY531" fmla="*/ 382485 h 6857996"/>
              <a:gd name="connsiteX532" fmla="*/ 11122821 w 12191993"/>
              <a:gd name="connsiteY532" fmla="*/ 382485 h 6857996"/>
              <a:gd name="connsiteX533" fmla="*/ 11122821 w 12191993"/>
              <a:gd name="connsiteY533" fmla="*/ 2838196 h 6857996"/>
              <a:gd name="connsiteX534" fmla="*/ 8666781 w 12191993"/>
              <a:gd name="connsiteY534" fmla="*/ 382485 h 6857996"/>
              <a:gd name="connsiteX535" fmla="*/ 5058594 w 12191993"/>
              <a:gd name="connsiteY535" fmla="*/ 366328 h 6857996"/>
              <a:gd name="connsiteX536" fmla="*/ 5058594 w 12191993"/>
              <a:gd name="connsiteY536" fmla="*/ 2934247 h 6857996"/>
              <a:gd name="connsiteX537" fmla="*/ 5074766 w 12191993"/>
              <a:gd name="connsiteY537" fmla="*/ 2935488 h 6857996"/>
              <a:gd name="connsiteX538" fmla="*/ 7627761 w 12191993"/>
              <a:gd name="connsiteY538" fmla="*/ 382497 h 6857996"/>
              <a:gd name="connsiteX539" fmla="*/ 7626518 w 12191993"/>
              <a:gd name="connsiteY539" fmla="*/ 366328 h 6857996"/>
              <a:gd name="connsiteX540" fmla="*/ 8570721 w 12191993"/>
              <a:gd name="connsiteY540" fmla="*/ 366221 h 6857996"/>
              <a:gd name="connsiteX541" fmla="*/ 8569478 w 12191993"/>
              <a:gd name="connsiteY541" fmla="*/ 382390 h 6857996"/>
              <a:gd name="connsiteX542" fmla="*/ 11122916 w 12191993"/>
              <a:gd name="connsiteY542" fmla="*/ 2935381 h 6857996"/>
              <a:gd name="connsiteX543" fmla="*/ 11139088 w 12191993"/>
              <a:gd name="connsiteY543" fmla="*/ 2934139 h 6857996"/>
              <a:gd name="connsiteX544" fmla="*/ 11139088 w 12191993"/>
              <a:gd name="connsiteY544" fmla="*/ 366221 h 6857996"/>
              <a:gd name="connsiteX545" fmla="*/ 0 w 12191993"/>
              <a:gd name="connsiteY545" fmla="*/ 0 h 6857996"/>
              <a:gd name="connsiteX546" fmla="*/ 12191993 w 12191993"/>
              <a:gd name="connsiteY546" fmla="*/ 0 h 6857996"/>
              <a:gd name="connsiteX547" fmla="*/ 12191993 w 12191993"/>
              <a:gd name="connsiteY547" fmla="*/ 6857996 h 6857996"/>
              <a:gd name="connsiteX548" fmla="*/ 0 w 12191993"/>
              <a:gd name="connsiteY548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</a:cxnLst>
            <a:rect l="l" t="t" r="r" b="b"/>
            <a:pathLst>
              <a:path w="12191993" h="6857996">
                <a:moveTo>
                  <a:pt x="3578903" y="6416506"/>
                </a:moveTo>
                <a:lnTo>
                  <a:pt x="3578903" y="6449909"/>
                </a:lnTo>
                <a:lnTo>
                  <a:pt x="3611987" y="6449909"/>
                </a:lnTo>
                <a:lnTo>
                  <a:pt x="3611987" y="6416506"/>
                </a:lnTo>
                <a:close/>
                <a:moveTo>
                  <a:pt x="3481994" y="6306894"/>
                </a:moveTo>
                <a:cubicBezTo>
                  <a:pt x="3503073" y="6306894"/>
                  <a:pt x="3520589" y="6320511"/>
                  <a:pt x="3521564" y="6348729"/>
                </a:cubicBezTo>
                <a:lnTo>
                  <a:pt x="3433990" y="6348729"/>
                </a:lnTo>
                <a:cubicBezTo>
                  <a:pt x="3438527" y="6321810"/>
                  <a:pt x="3457992" y="6306894"/>
                  <a:pt x="3481994" y="6306894"/>
                </a:cubicBezTo>
                <a:close/>
                <a:moveTo>
                  <a:pt x="2971631" y="6306894"/>
                </a:moveTo>
                <a:cubicBezTo>
                  <a:pt x="2992711" y="6306894"/>
                  <a:pt x="3010227" y="6320511"/>
                  <a:pt x="3011201" y="6348729"/>
                </a:cubicBezTo>
                <a:lnTo>
                  <a:pt x="2923627" y="6348729"/>
                </a:lnTo>
                <a:cubicBezTo>
                  <a:pt x="2928165" y="6321810"/>
                  <a:pt x="2947629" y="6306894"/>
                  <a:pt x="2971631" y="6306894"/>
                </a:cubicBezTo>
                <a:close/>
                <a:moveTo>
                  <a:pt x="2218851" y="6297163"/>
                </a:moveTo>
                <a:cubicBezTo>
                  <a:pt x="2251936" y="6297163"/>
                  <a:pt x="2275288" y="6325052"/>
                  <a:pt x="2275288" y="6368835"/>
                </a:cubicBezTo>
                <a:cubicBezTo>
                  <a:pt x="2275288" y="6414238"/>
                  <a:pt x="2249338" y="6440507"/>
                  <a:pt x="2217552" y="6440507"/>
                </a:cubicBezTo>
                <a:cubicBezTo>
                  <a:pt x="2179598" y="6440507"/>
                  <a:pt x="2161116" y="6405156"/>
                  <a:pt x="2161116" y="6369160"/>
                </a:cubicBezTo>
                <a:cubicBezTo>
                  <a:pt x="2161116" y="6318243"/>
                  <a:pt x="2189006" y="6297163"/>
                  <a:pt x="2218851" y="6297163"/>
                </a:cubicBezTo>
                <a:close/>
                <a:moveTo>
                  <a:pt x="1782667" y="6296514"/>
                </a:moveTo>
                <a:cubicBezTo>
                  <a:pt x="1809586" y="6296514"/>
                  <a:pt x="1833268" y="6314352"/>
                  <a:pt x="1834887" y="6353915"/>
                </a:cubicBezTo>
                <a:lnTo>
                  <a:pt x="1719416" y="6353915"/>
                </a:lnTo>
                <a:cubicBezTo>
                  <a:pt x="1725256" y="6315975"/>
                  <a:pt x="1752825" y="6296514"/>
                  <a:pt x="1782667" y="6296514"/>
                </a:cubicBezTo>
                <a:close/>
                <a:moveTo>
                  <a:pt x="2293320" y="6287757"/>
                </a:moveTo>
                <a:lnTo>
                  <a:pt x="2360462" y="6448936"/>
                </a:lnTo>
                <a:lnTo>
                  <a:pt x="2348783" y="6475855"/>
                </a:lnTo>
                <a:cubicBezTo>
                  <a:pt x="2342297" y="6491096"/>
                  <a:pt x="2332565" y="6505042"/>
                  <a:pt x="2316996" y="6505042"/>
                </a:cubicBezTo>
                <a:cubicBezTo>
                  <a:pt x="2309639" y="6504634"/>
                  <a:pt x="2302598" y="6501910"/>
                  <a:pt x="2296883" y="6497259"/>
                </a:cubicBezTo>
                <a:lnTo>
                  <a:pt x="2290722" y="6508934"/>
                </a:lnTo>
                <a:cubicBezTo>
                  <a:pt x="2298267" y="6514722"/>
                  <a:pt x="2307487" y="6517908"/>
                  <a:pt x="2316996" y="6518015"/>
                </a:cubicBezTo>
                <a:cubicBezTo>
                  <a:pt x="2337427" y="6518015"/>
                  <a:pt x="2351055" y="6504717"/>
                  <a:pt x="2358190" y="6487853"/>
                </a:cubicBezTo>
                <a:lnTo>
                  <a:pt x="2441550" y="6287757"/>
                </a:lnTo>
                <a:lnTo>
                  <a:pt x="2426956" y="6287757"/>
                </a:lnTo>
                <a:lnTo>
                  <a:pt x="2373434" y="6417155"/>
                </a:lnTo>
                <a:cubicBezTo>
                  <a:pt x="2370187" y="6424938"/>
                  <a:pt x="2367922" y="6432396"/>
                  <a:pt x="2367922" y="6432396"/>
                </a:cubicBezTo>
                <a:lnTo>
                  <a:pt x="2367272" y="6432396"/>
                </a:lnTo>
                <a:cubicBezTo>
                  <a:pt x="2367272" y="6432396"/>
                  <a:pt x="2364675" y="6424938"/>
                  <a:pt x="2361429" y="6417155"/>
                </a:cubicBezTo>
                <a:lnTo>
                  <a:pt x="2307914" y="6287757"/>
                </a:lnTo>
                <a:close/>
                <a:moveTo>
                  <a:pt x="1560161" y="6287757"/>
                </a:moveTo>
                <a:lnTo>
                  <a:pt x="1624058" y="6449909"/>
                </a:lnTo>
                <a:lnTo>
                  <a:pt x="1637032" y="6449909"/>
                </a:lnTo>
                <a:lnTo>
                  <a:pt x="1700608" y="6287757"/>
                </a:lnTo>
                <a:lnTo>
                  <a:pt x="1686334" y="6287757"/>
                </a:lnTo>
                <a:lnTo>
                  <a:pt x="1636383" y="6414887"/>
                </a:lnTo>
                <a:cubicBezTo>
                  <a:pt x="1633465" y="6422669"/>
                  <a:pt x="1630868" y="6432396"/>
                  <a:pt x="1630868" y="6432396"/>
                </a:cubicBezTo>
                <a:lnTo>
                  <a:pt x="1630218" y="6432396"/>
                </a:lnTo>
                <a:cubicBezTo>
                  <a:pt x="1630218" y="6432396"/>
                  <a:pt x="1627629" y="6422669"/>
                  <a:pt x="1624707" y="6414887"/>
                </a:cubicBezTo>
                <a:lnTo>
                  <a:pt x="1574755" y="6287757"/>
                </a:lnTo>
                <a:close/>
                <a:moveTo>
                  <a:pt x="1526463" y="6287757"/>
                </a:moveTo>
                <a:lnTo>
                  <a:pt x="1526463" y="6449909"/>
                </a:lnTo>
                <a:lnTo>
                  <a:pt x="1540087" y="6449909"/>
                </a:lnTo>
                <a:lnTo>
                  <a:pt x="1540087" y="6287757"/>
                </a:lnTo>
                <a:close/>
                <a:moveTo>
                  <a:pt x="1496207" y="6286463"/>
                </a:moveTo>
                <a:cubicBezTo>
                  <a:pt x="1470580" y="6286463"/>
                  <a:pt x="1452419" y="6306894"/>
                  <a:pt x="1444311" y="6331866"/>
                </a:cubicBezTo>
                <a:lnTo>
                  <a:pt x="1443661" y="6331866"/>
                </a:lnTo>
                <a:cubicBezTo>
                  <a:pt x="1444529" y="6327486"/>
                  <a:pt x="1444964" y="6323032"/>
                  <a:pt x="1444960" y="6318568"/>
                </a:cubicBezTo>
                <a:lnTo>
                  <a:pt x="1444960" y="6287757"/>
                </a:lnTo>
                <a:lnTo>
                  <a:pt x="1431332" y="6287757"/>
                </a:lnTo>
                <a:lnTo>
                  <a:pt x="1431332" y="6449910"/>
                </a:lnTo>
                <a:lnTo>
                  <a:pt x="1444960" y="6449910"/>
                </a:lnTo>
                <a:lnTo>
                  <a:pt x="1444960" y="6379861"/>
                </a:lnTo>
                <a:cubicBezTo>
                  <a:pt x="1444867" y="6368331"/>
                  <a:pt x="1446506" y="6356852"/>
                  <a:pt x="1449821" y="6345808"/>
                </a:cubicBezTo>
                <a:cubicBezTo>
                  <a:pt x="1456956" y="6321810"/>
                  <a:pt x="1472850" y="6300406"/>
                  <a:pt x="1498150" y="6300406"/>
                </a:cubicBezTo>
                <a:cubicBezTo>
                  <a:pt x="1500648" y="6300445"/>
                  <a:pt x="1503141" y="6300662"/>
                  <a:pt x="1505609" y="6301055"/>
                </a:cubicBezTo>
                <a:lnTo>
                  <a:pt x="1505609" y="6287433"/>
                </a:lnTo>
                <a:cubicBezTo>
                  <a:pt x="1502511" y="6286819"/>
                  <a:pt x="1499364" y="6286494"/>
                  <a:pt x="1496207" y="6286463"/>
                </a:cubicBezTo>
                <a:close/>
                <a:moveTo>
                  <a:pt x="2833876" y="6285815"/>
                </a:moveTo>
                <a:lnTo>
                  <a:pt x="2833876" y="6449910"/>
                </a:lnTo>
                <a:lnTo>
                  <a:pt x="2865337" y="6449910"/>
                </a:lnTo>
                <a:lnTo>
                  <a:pt x="2865337" y="6285815"/>
                </a:lnTo>
                <a:close/>
                <a:moveTo>
                  <a:pt x="1962617" y="6283866"/>
                </a:moveTo>
                <a:cubicBezTo>
                  <a:pt x="1932589" y="6283915"/>
                  <a:pt x="1905505" y="6301924"/>
                  <a:pt x="1893850" y="6329593"/>
                </a:cubicBezTo>
                <a:lnTo>
                  <a:pt x="1893201" y="6329593"/>
                </a:lnTo>
                <a:cubicBezTo>
                  <a:pt x="1894069" y="6325214"/>
                  <a:pt x="1894504" y="6320760"/>
                  <a:pt x="1894499" y="6316296"/>
                </a:cubicBezTo>
                <a:lnTo>
                  <a:pt x="1894499" y="6287757"/>
                </a:lnTo>
                <a:lnTo>
                  <a:pt x="1880875" y="6287757"/>
                </a:lnTo>
                <a:lnTo>
                  <a:pt x="1880875" y="6449909"/>
                </a:lnTo>
                <a:lnTo>
                  <a:pt x="1894500" y="6449909"/>
                </a:lnTo>
                <a:lnTo>
                  <a:pt x="1894500" y="6370779"/>
                </a:lnTo>
                <a:cubicBezTo>
                  <a:pt x="1894344" y="6363345"/>
                  <a:pt x="1895217" y="6355925"/>
                  <a:pt x="1897093" y="6348730"/>
                </a:cubicBezTo>
                <a:cubicBezTo>
                  <a:pt x="1904831" y="6318751"/>
                  <a:pt x="1931655" y="6297641"/>
                  <a:pt x="1962617" y="6297163"/>
                </a:cubicBezTo>
                <a:cubicBezTo>
                  <a:pt x="1998940" y="6297163"/>
                  <a:pt x="2002511" y="6323758"/>
                  <a:pt x="2002511" y="6351972"/>
                </a:cubicBezTo>
                <a:lnTo>
                  <a:pt x="2002511" y="6449909"/>
                </a:lnTo>
                <a:lnTo>
                  <a:pt x="2016132" y="6449909"/>
                </a:lnTo>
                <a:lnTo>
                  <a:pt x="2016132" y="6347107"/>
                </a:lnTo>
                <a:cubicBezTo>
                  <a:pt x="2016132" y="6308837"/>
                  <a:pt x="2004784" y="6283866"/>
                  <a:pt x="1962617" y="6283866"/>
                </a:cubicBezTo>
                <a:close/>
                <a:moveTo>
                  <a:pt x="1782992" y="6283866"/>
                </a:moveTo>
                <a:cubicBezTo>
                  <a:pt x="1741473" y="6283866"/>
                  <a:pt x="1704172" y="6314352"/>
                  <a:pt x="1704172" y="6369160"/>
                </a:cubicBezTo>
                <a:cubicBezTo>
                  <a:pt x="1704172" y="6420722"/>
                  <a:pt x="1742119" y="6453801"/>
                  <a:pt x="1787858" y="6453801"/>
                </a:cubicBezTo>
                <a:cubicBezTo>
                  <a:pt x="1809172" y="6453549"/>
                  <a:pt x="1829677" y="6445602"/>
                  <a:pt x="1845593" y="6431427"/>
                </a:cubicBezTo>
                <a:lnTo>
                  <a:pt x="1838134" y="6420073"/>
                </a:lnTo>
                <a:cubicBezTo>
                  <a:pt x="1824600" y="6433054"/>
                  <a:pt x="1806612" y="6440366"/>
                  <a:pt x="1787858" y="6440508"/>
                </a:cubicBezTo>
                <a:cubicBezTo>
                  <a:pt x="1750232" y="6440508"/>
                  <a:pt x="1718442" y="6413589"/>
                  <a:pt x="1718442" y="6366563"/>
                </a:cubicBezTo>
                <a:lnTo>
                  <a:pt x="1848511" y="6366563"/>
                </a:lnTo>
                <a:cubicBezTo>
                  <a:pt x="1848511" y="6366563"/>
                  <a:pt x="1849161" y="6361377"/>
                  <a:pt x="1849161" y="6357807"/>
                </a:cubicBezTo>
                <a:cubicBezTo>
                  <a:pt x="1849161" y="6318568"/>
                  <a:pt x="1827103" y="6283866"/>
                  <a:pt x="1782992" y="6283866"/>
                </a:cubicBezTo>
                <a:close/>
                <a:moveTo>
                  <a:pt x="3482643" y="6281922"/>
                </a:moveTo>
                <a:cubicBezTo>
                  <a:pt x="3435929" y="6281922"/>
                  <a:pt x="3400581" y="6315650"/>
                  <a:pt x="3400581" y="6367862"/>
                </a:cubicBezTo>
                <a:cubicBezTo>
                  <a:pt x="3400581" y="6416506"/>
                  <a:pt x="3435929" y="6453801"/>
                  <a:pt x="3487504" y="6453801"/>
                </a:cubicBezTo>
                <a:cubicBezTo>
                  <a:pt x="3510804" y="6453844"/>
                  <a:pt x="3533352" y="6445564"/>
                  <a:pt x="3551085" y="6430452"/>
                </a:cubicBezTo>
                <a:lnTo>
                  <a:pt x="3538105" y="6407425"/>
                </a:lnTo>
                <a:cubicBezTo>
                  <a:pt x="3524564" y="6419193"/>
                  <a:pt x="3507385" y="6425950"/>
                  <a:pt x="3489453" y="6426561"/>
                </a:cubicBezTo>
                <a:cubicBezTo>
                  <a:pt x="3460256" y="6426561"/>
                  <a:pt x="3434638" y="6408398"/>
                  <a:pt x="3433015" y="6372402"/>
                </a:cubicBezTo>
                <a:lnTo>
                  <a:pt x="3552700" y="6372402"/>
                </a:lnTo>
                <a:cubicBezTo>
                  <a:pt x="3552700" y="6372402"/>
                  <a:pt x="3553673" y="6362996"/>
                  <a:pt x="3553673" y="6358780"/>
                </a:cubicBezTo>
                <a:cubicBezTo>
                  <a:pt x="3553673" y="6316295"/>
                  <a:pt x="3529023" y="6281922"/>
                  <a:pt x="3482643" y="6281922"/>
                </a:cubicBezTo>
                <a:close/>
                <a:moveTo>
                  <a:pt x="3328545" y="6281922"/>
                </a:moveTo>
                <a:cubicBezTo>
                  <a:pt x="3276969" y="6281922"/>
                  <a:pt x="3240639" y="6319217"/>
                  <a:pt x="3240639" y="6367862"/>
                </a:cubicBezTo>
                <a:cubicBezTo>
                  <a:pt x="3240639" y="6417155"/>
                  <a:pt x="3276969" y="6453801"/>
                  <a:pt x="3328545" y="6453801"/>
                </a:cubicBezTo>
                <a:cubicBezTo>
                  <a:pt x="3353053" y="6454342"/>
                  <a:pt x="3376720" y="6444855"/>
                  <a:pt x="3394065" y="6427535"/>
                </a:cubicBezTo>
                <a:lnTo>
                  <a:pt x="3381411" y="6404507"/>
                </a:lnTo>
                <a:cubicBezTo>
                  <a:pt x="3367999" y="6418078"/>
                  <a:pt x="3349882" y="6425974"/>
                  <a:pt x="3330810" y="6426561"/>
                </a:cubicBezTo>
                <a:cubicBezTo>
                  <a:pt x="3296751" y="6426561"/>
                  <a:pt x="3272749" y="6400940"/>
                  <a:pt x="3272749" y="6367536"/>
                </a:cubicBezTo>
                <a:cubicBezTo>
                  <a:pt x="3272749" y="6333809"/>
                  <a:pt x="3296751" y="6309162"/>
                  <a:pt x="3329836" y="6309162"/>
                </a:cubicBezTo>
                <a:cubicBezTo>
                  <a:pt x="3346822" y="6309400"/>
                  <a:pt x="3363072" y="6316132"/>
                  <a:pt x="3375250" y="6327973"/>
                </a:cubicBezTo>
                <a:lnTo>
                  <a:pt x="3390169" y="6305919"/>
                </a:lnTo>
                <a:cubicBezTo>
                  <a:pt x="3390169" y="6305919"/>
                  <a:pt x="3369738" y="6281922"/>
                  <a:pt x="3328545" y="6281922"/>
                </a:cubicBezTo>
                <a:close/>
                <a:moveTo>
                  <a:pt x="3161340" y="6281922"/>
                </a:moveTo>
                <a:cubicBezTo>
                  <a:pt x="3135204" y="6281326"/>
                  <a:pt x="3111121" y="6296026"/>
                  <a:pt x="3099708" y="6319542"/>
                </a:cubicBezTo>
                <a:lnTo>
                  <a:pt x="3099059" y="6319542"/>
                </a:lnTo>
                <a:cubicBezTo>
                  <a:pt x="3099484" y="6315556"/>
                  <a:pt x="3099701" y="6311551"/>
                  <a:pt x="3099708" y="6307543"/>
                </a:cubicBezTo>
                <a:lnTo>
                  <a:pt x="3099708" y="6285814"/>
                </a:lnTo>
                <a:lnTo>
                  <a:pt x="3069221" y="6285814"/>
                </a:lnTo>
                <a:lnTo>
                  <a:pt x="3069221" y="6449909"/>
                </a:lnTo>
                <a:lnTo>
                  <a:pt x="3100682" y="6449909"/>
                </a:lnTo>
                <a:lnTo>
                  <a:pt x="3100682" y="6373051"/>
                </a:lnTo>
                <a:cubicBezTo>
                  <a:pt x="3100487" y="6365614"/>
                  <a:pt x="3101362" y="6358186"/>
                  <a:pt x="3103280" y="6350997"/>
                </a:cubicBezTo>
                <a:cubicBezTo>
                  <a:pt x="3109426" y="6327359"/>
                  <a:pt x="3130744" y="6310840"/>
                  <a:pt x="3155171" y="6310785"/>
                </a:cubicBezTo>
                <a:cubicBezTo>
                  <a:pt x="3181446" y="6310785"/>
                  <a:pt x="3186316" y="6328944"/>
                  <a:pt x="3186316" y="6351971"/>
                </a:cubicBezTo>
                <a:lnTo>
                  <a:pt x="3186316" y="6449909"/>
                </a:lnTo>
                <a:lnTo>
                  <a:pt x="3217777" y="6449909"/>
                </a:lnTo>
                <a:lnTo>
                  <a:pt x="3217777" y="6344838"/>
                </a:lnTo>
                <a:cubicBezTo>
                  <a:pt x="3217777" y="6303003"/>
                  <a:pt x="3199936" y="6281922"/>
                  <a:pt x="3161340" y="6281922"/>
                </a:cubicBezTo>
                <a:close/>
                <a:moveTo>
                  <a:pt x="2972280" y="6281922"/>
                </a:moveTo>
                <a:cubicBezTo>
                  <a:pt x="2925568" y="6281922"/>
                  <a:pt x="2890218" y="6315650"/>
                  <a:pt x="2890218" y="6367862"/>
                </a:cubicBezTo>
                <a:cubicBezTo>
                  <a:pt x="2890218" y="6416506"/>
                  <a:pt x="2925568" y="6453801"/>
                  <a:pt x="2977142" y="6453801"/>
                </a:cubicBezTo>
                <a:cubicBezTo>
                  <a:pt x="3000442" y="6453844"/>
                  <a:pt x="3022990" y="6445564"/>
                  <a:pt x="3040722" y="6430452"/>
                </a:cubicBezTo>
                <a:lnTo>
                  <a:pt x="3027743" y="6407425"/>
                </a:lnTo>
                <a:cubicBezTo>
                  <a:pt x="3014201" y="6419193"/>
                  <a:pt x="2997023" y="6425950"/>
                  <a:pt x="2979090" y="6426561"/>
                </a:cubicBezTo>
                <a:cubicBezTo>
                  <a:pt x="2949894" y="6426561"/>
                  <a:pt x="2924277" y="6408398"/>
                  <a:pt x="2922653" y="6372402"/>
                </a:cubicBezTo>
                <a:lnTo>
                  <a:pt x="3042338" y="6372402"/>
                </a:lnTo>
                <a:cubicBezTo>
                  <a:pt x="3042338" y="6372402"/>
                  <a:pt x="3043311" y="6362996"/>
                  <a:pt x="3043311" y="6358780"/>
                </a:cubicBezTo>
                <a:cubicBezTo>
                  <a:pt x="3043311" y="6316295"/>
                  <a:pt x="3018660" y="6281922"/>
                  <a:pt x="2972280" y="6281922"/>
                </a:cubicBezTo>
                <a:close/>
                <a:moveTo>
                  <a:pt x="2748837" y="6281922"/>
                </a:moveTo>
                <a:cubicBezTo>
                  <a:pt x="2697262" y="6281922"/>
                  <a:pt x="2660931" y="6319217"/>
                  <a:pt x="2660931" y="6367862"/>
                </a:cubicBezTo>
                <a:cubicBezTo>
                  <a:pt x="2660931" y="6417155"/>
                  <a:pt x="2697262" y="6453801"/>
                  <a:pt x="2748837" y="6453801"/>
                </a:cubicBezTo>
                <a:cubicBezTo>
                  <a:pt x="2773344" y="6454342"/>
                  <a:pt x="2797011" y="6444855"/>
                  <a:pt x="2814356" y="6427535"/>
                </a:cubicBezTo>
                <a:lnTo>
                  <a:pt x="2801703" y="6404507"/>
                </a:lnTo>
                <a:cubicBezTo>
                  <a:pt x="2788291" y="6418078"/>
                  <a:pt x="2770174" y="6425974"/>
                  <a:pt x="2751101" y="6426561"/>
                </a:cubicBezTo>
                <a:cubicBezTo>
                  <a:pt x="2717043" y="6426561"/>
                  <a:pt x="2693040" y="6400940"/>
                  <a:pt x="2693040" y="6367536"/>
                </a:cubicBezTo>
                <a:cubicBezTo>
                  <a:pt x="2693040" y="6333809"/>
                  <a:pt x="2717043" y="6309162"/>
                  <a:pt x="2750128" y="6309162"/>
                </a:cubicBezTo>
                <a:cubicBezTo>
                  <a:pt x="2767113" y="6309400"/>
                  <a:pt x="2783363" y="6316132"/>
                  <a:pt x="2795541" y="6327973"/>
                </a:cubicBezTo>
                <a:lnTo>
                  <a:pt x="2810461" y="6305919"/>
                </a:lnTo>
                <a:cubicBezTo>
                  <a:pt x="2810461" y="6305919"/>
                  <a:pt x="2790029" y="6281922"/>
                  <a:pt x="2748837" y="6281922"/>
                </a:cubicBezTo>
                <a:close/>
                <a:moveTo>
                  <a:pt x="2593020" y="6281922"/>
                </a:moveTo>
                <a:cubicBezTo>
                  <a:pt x="2560260" y="6281922"/>
                  <a:pt x="2533661" y="6298787"/>
                  <a:pt x="2533661" y="6328619"/>
                </a:cubicBezTo>
                <a:cubicBezTo>
                  <a:pt x="2533661" y="6382132"/>
                  <a:pt x="2617996" y="6375969"/>
                  <a:pt x="2617996" y="6406130"/>
                </a:cubicBezTo>
                <a:cubicBezTo>
                  <a:pt x="2617996" y="6419427"/>
                  <a:pt x="2604367" y="6426561"/>
                  <a:pt x="2590747" y="6426561"/>
                </a:cubicBezTo>
                <a:cubicBezTo>
                  <a:pt x="2573236" y="6426254"/>
                  <a:pt x="2556467" y="6419431"/>
                  <a:pt x="2543718" y="6407425"/>
                </a:cubicBezTo>
                <a:lnTo>
                  <a:pt x="2528466" y="6429803"/>
                </a:lnTo>
                <a:cubicBezTo>
                  <a:pt x="2545284" y="6445645"/>
                  <a:pt x="2567645" y="6454261"/>
                  <a:pt x="2590747" y="6453801"/>
                </a:cubicBezTo>
                <a:cubicBezTo>
                  <a:pt x="2626753" y="6453801"/>
                  <a:pt x="2650106" y="6433369"/>
                  <a:pt x="2650106" y="6406130"/>
                </a:cubicBezTo>
                <a:cubicBezTo>
                  <a:pt x="2650106" y="6352295"/>
                  <a:pt x="2565771" y="6358780"/>
                  <a:pt x="2565771" y="6329268"/>
                </a:cubicBezTo>
                <a:cubicBezTo>
                  <a:pt x="2565771" y="6315001"/>
                  <a:pt x="2579067" y="6309162"/>
                  <a:pt x="2592695" y="6309162"/>
                </a:cubicBezTo>
                <a:cubicBezTo>
                  <a:pt x="2607550" y="6308844"/>
                  <a:pt x="2621996" y="6314044"/>
                  <a:pt x="2633239" y="6323757"/>
                </a:cubicBezTo>
                <a:lnTo>
                  <a:pt x="2645885" y="6300081"/>
                </a:lnTo>
                <a:cubicBezTo>
                  <a:pt x="2645885" y="6300081"/>
                  <a:pt x="2629018" y="6281922"/>
                  <a:pt x="2593020" y="6281922"/>
                </a:cubicBezTo>
                <a:close/>
                <a:moveTo>
                  <a:pt x="1223619" y="6235871"/>
                </a:moveTo>
                <a:lnTo>
                  <a:pt x="1278761" y="6235871"/>
                </a:lnTo>
                <a:cubicBezTo>
                  <a:pt x="1339094" y="6235871"/>
                  <a:pt x="1379638" y="6271542"/>
                  <a:pt x="1379638" y="6336406"/>
                </a:cubicBezTo>
                <a:cubicBezTo>
                  <a:pt x="1379638" y="6401589"/>
                  <a:pt x="1339094" y="6436937"/>
                  <a:pt x="1278761" y="6436937"/>
                </a:cubicBezTo>
                <a:lnTo>
                  <a:pt x="1223619" y="6436937"/>
                </a:lnTo>
                <a:close/>
                <a:moveTo>
                  <a:pt x="2147812" y="6222898"/>
                </a:moveTo>
                <a:lnTo>
                  <a:pt x="2147812" y="6449909"/>
                </a:lnTo>
                <a:lnTo>
                  <a:pt x="2161440" y="6449909"/>
                </a:lnTo>
                <a:lnTo>
                  <a:pt x="2161440" y="6431426"/>
                </a:lnTo>
                <a:cubicBezTo>
                  <a:pt x="2161480" y="6426638"/>
                  <a:pt x="2161045" y="6421858"/>
                  <a:pt x="2160141" y="6417155"/>
                </a:cubicBezTo>
                <a:lnTo>
                  <a:pt x="2160791" y="6417155"/>
                </a:lnTo>
                <a:cubicBezTo>
                  <a:pt x="2160791" y="6417155"/>
                  <a:pt x="2176035" y="6453801"/>
                  <a:pt x="2216903" y="6453801"/>
                </a:cubicBezTo>
                <a:cubicBezTo>
                  <a:pt x="2259395" y="6453801"/>
                  <a:pt x="2289558" y="6420397"/>
                  <a:pt x="2289558" y="6368835"/>
                </a:cubicBezTo>
                <a:cubicBezTo>
                  <a:pt x="2289558" y="6318568"/>
                  <a:pt x="2262959" y="6283866"/>
                  <a:pt x="2219501" y="6283866"/>
                </a:cubicBezTo>
                <a:cubicBezTo>
                  <a:pt x="2194302" y="6283022"/>
                  <a:pt x="2171097" y="6297505"/>
                  <a:pt x="2160791" y="6320511"/>
                </a:cubicBezTo>
                <a:lnTo>
                  <a:pt x="2160141" y="6320511"/>
                </a:lnTo>
                <a:cubicBezTo>
                  <a:pt x="2161010" y="6316134"/>
                  <a:pt x="2161445" y="6311681"/>
                  <a:pt x="2161440" y="6307218"/>
                </a:cubicBezTo>
                <a:lnTo>
                  <a:pt x="2161440" y="6222898"/>
                </a:lnTo>
                <a:close/>
                <a:moveTo>
                  <a:pt x="1525168" y="6222898"/>
                </a:moveTo>
                <a:lnTo>
                  <a:pt x="1525168" y="6246571"/>
                </a:lnTo>
                <a:lnTo>
                  <a:pt x="1541386" y="6246571"/>
                </a:lnTo>
                <a:lnTo>
                  <a:pt x="1541386" y="6222898"/>
                </a:lnTo>
                <a:close/>
                <a:moveTo>
                  <a:pt x="1209670" y="6222898"/>
                </a:moveTo>
                <a:lnTo>
                  <a:pt x="1209670" y="6449909"/>
                </a:lnTo>
                <a:lnTo>
                  <a:pt x="1281034" y="6449909"/>
                </a:lnTo>
                <a:cubicBezTo>
                  <a:pt x="1348498" y="6449909"/>
                  <a:pt x="1394232" y="6408723"/>
                  <a:pt x="1394232" y="6336406"/>
                </a:cubicBezTo>
                <a:cubicBezTo>
                  <a:pt x="1394232" y="6264409"/>
                  <a:pt x="1348498" y="6222898"/>
                  <a:pt x="1281034" y="6222898"/>
                </a:cubicBezTo>
                <a:close/>
                <a:moveTo>
                  <a:pt x="2833551" y="6220951"/>
                </a:moveTo>
                <a:lnTo>
                  <a:pt x="2833551" y="6253060"/>
                </a:lnTo>
                <a:lnTo>
                  <a:pt x="2865337" y="6253060"/>
                </a:lnTo>
                <a:lnTo>
                  <a:pt x="2865337" y="6220951"/>
                </a:lnTo>
                <a:close/>
                <a:moveTo>
                  <a:pt x="982628" y="6207360"/>
                </a:moveTo>
                <a:cubicBezTo>
                  <a:pt x="963105" y="6332337"/>
                  <a:pt x="865050" y="6430379"/>
                  <a:pt x="740053" y="6449905"/>
                </a:cubicBezTo>
                <a:lnTo>
                  <a:pt x="982628" y="6449909"/>
                </a:lnTo>
                <a:close/>
                <a:moveTo>
                  <a:pt x="407989" y="6207356"/>
                </a:moveTo>
                <a:lnTo>
                  <a:pt x="407989" y="6449905"/>
                </a:lnTo>
                <a:lnTo>
                  <a:pt x="650564" y="6449905"/>
                </a:lnTo>
                <a:cubicBezTo>
                  <a:pt x="525562" y="6430384"/>
                  <a:pt x="427505" y="6332337"/>
                  <a:pt x="407989" y="6207356"/>
                </a:cubicBezTo>
                <a:close/>
                <a:moveTo>
                  <a:pt x="883619" y="6147250"/>
                </a:moveTo>
                <a:lnTo>
                  <a:pt x="915428" y="6147250"/>
                </a:lnTo>
                <a:lnTo>
                  <a:pt x="915428" y="6178023"/>
                </a:lnTo>
                <a:lnTo>
                  <a:pt x="883619" y="6178023"/>
                </a:lnTo>
                <a:close/>
                <a:moveTo>
                  <a:pt x="739956" y="6106213"/>
                </a:moveTo>
                <a:lnTo>
                  <a:pt x="739956" y="6219065"/>
                </a:lnTo>
                <a:lnTo>
                  <a:pt x="830261" y="6219065"/>
                </a:lnTo>
                <a:lnTo>
                  <a:pt x="830261" y="6178031"/>
                </a:lnTo>
                <a:lnTo>
                  <a:pt x="781009" y="6178031"/>
                </a:lnTo>
                <a:lnTo>
                  <a:pt x="781009" y="6147251"/>
                </a:lnTo>
                <a:lnTo>
                  <a:pt x="830261" y="6147251"/>
                </a:lnTo>
                <a:lnTo>
                  <a:pt x="830261" y="6106213"/>
                </a:lnTo>
                <a:close/>
                <a:moveTo>
                  <a:pt x="3802396" y="6068975"/>
                </a:moveTo>
                <a:lnTo>
                  <a:pt x="3802396" y="6102379"/>
                </a:lnTo>
                <a:lnTo>
                  <a:pt x="3835481" y="6102379"/>
                </a:lnTo>
                <a:lnTo>
                  <a:pt x="3835481" y="6068975"/>
                </a:lnTo>
                <a:close/>
                <a:moveTo>
                  <a:pt x="842572" y="6042596"/>
                </a:moveTo>
                <a:lnTo>
                  <a:pt x="842572" y="6219054"/>
                </a:lnTo>
                <a:lnTo>
                  <a:pt x="953399" y="6219054"/>
                </a:lnTo>
                <a:lnTo>
                  <a:pt x="953399" y="6106202"/>
                </a:lnTo>
                <a:lnTo>
                  <a:pt x="883619" y="6106202"/>
                </a:lnTo>
                <a:lnTo>
                  <a:pt x="883619" y="6042596"/>
                </a:lnTo>
                <a:close/>
                <a:moveTo>
                  <a:pt x="2979149" y="6023573"/>
                </a:moveTo>
                <a:lnTo>
                  <a:pt x="2987258" y="6023573"/>
                </a:lnTo>
                <a:lnTo>
                  <a:pt x="2987258" y="6028762"/>
                </a:lnTo>
                <a:cubicBezTo>
                  <a:pt x="2987258" y="6053085"/>
                  <a:pt x="2970067" y="6080974"/>
                  <a:pt x="2943468" y="6080974"/>
                </a:cubicBezTo>
                <a:cubicBezTo>
                  <a:pt x="2923029" y="6080974"/>
                  <a:pt x="2912656" y="6068005"/>
                  <a:pt x="2912656" y="6054708"/>
                </a:cubicBezTo>
                <a:cubicBezTo>
                  <a:pt x="2912656" y="6025196"/>
                  <a:pt x="2955464" y="6023573"/>
                  <a:pt x="2979149" y="6023573"/>
                </a:cubicBezTo>
                <a:close/>
                <a:moveTo>
                  <a:pt x="2790699" y="5961955"/>
                </a:moveTo>
                <a:cubicBezTo>
                  <a:pt x="2817947" y="5961955"/>
                  <a:pt x="2837087" y="5984982"/>
                  <a:pt x="2837087" y="6020654"/>
                </a:cubicBezTo>
                <a:cubicBezTo>
                  <a:pt x="2837087" y="6057949"/>
                  <a:pt x="2815674" y="6079354"/>
                  <a:pt x="2789732" y="6079354"/>
                </a:cubicBezTo>
                <a:cubicBezTo>
                  <a:pt x="2759562" y="6079354"/>
                  <a:pt x="2743344" y="6050166"/>
                  <a:pt x="2743344" y="6020979"/>
                </a:cubicBezTo>
                <a:cubicBezTo>
                  <a:pt x="2743344" y="5979143"/>
                  <a:pt x="2766047" y="5961955"/>
                  <a:pt x="2790699" y="5961955"/>
                </a:cubicBezTo>
                <a:close/>
                <a:moveTo>
                  <a:pt x="3285066" y="5959362"/>
                </a:moveTo>
                <a:cubicBezTo>
                  <a:pt x="3306153" y="5959362"/>
                  <a:pt x="3323671" y="5972980"/>
                  <a:pt x="3324644" y="6001198"/>
                </a:cubicBezTo>
                <a:lnTo>
                  <a:pt x="3237062" y="6001198"/>
                </a:lnTo>
                <a:cubicBezTo>
                  <a:pt x="3241608" y="5974279"/>
                  <a:pt x="3261065" y="5959362"/>
                  <a:pt x="3285066" y="5959362"/>
                </a:cubicBezTo>
                <a:close/>
                <a:moveTo>
                  <a:pt x="2389939" y="5949632"/>
                </a:moveTo>
                <a:cubicBezTo>
                  <a:pt x="2423024" y="5949632"/>
                  <a:pt x="2446377" y="5977521"/>
                  <a:pt x="2446377" y="6021305"/>
                </a:cubicBezTo>
                <a:cubicBezTo>
                  <a:pt x="2446377" y="6066707"/>
                  <a:pt x="2420427" y="6092976"/>
                  <a:pt x="2388641" y="6092976"/>
                </a:cubicBezTo>
                <a:cubicBezTo>
                  <a:pt x="2350687" y="6092976"/>
                  <a:pt x="2332204" y="6057626"/>
                  <a:pt x="2332204" y="6021629"/>
                </a:cubicBezTo>
                <a:cubicBezTo>
                  <a:pt x="2332204" y="5970712"/>
                  <a:pt x="2360094" y="5949632"/>
                  <a:pt x="2389939" y="5949632"/>
                </a:cubicBezTo>
                <a:close/>
                <a:moveTo>
                  <a:pt x="2115219" y="5949632"/>
                </a:moveTo>
                <a:cubicBezTo>
                  <a:pt x="2153168" y="5949632"/>
                  <a:pt x="2171660" y="5984983"/>
                  <a:pt x="2171660" y="6020980"/>
                </a:cubicBezTo>
                <a:cubicBezTo>
                  <a:pt x="2171660" y="6071896"/>
                  <a:pt x="2143761" y="6092976"/>
                  <a:pt x="2113920" y="6092976"/>
                </a:cubicBezTo>
                <a:cubicBezTo>
                  <a:pt x="2080833" y="6092976"/>
                  <a:pt x="2057481" y="6065084"/>
                  <a:pt x="2057481" y="6021305"/>
                </a:cubicBezTo>
                <a:cubicBezTo>
                  <a:pt x="2057481" y="5975902"/>
                  <a:pt x="2083427" y="5949632"/>
                  <a:pt x="2115219" y="5949632"/>
                </a:cubicBezTo>
                <a:close/>
                <a:moveTo>
                  <a:pt x="1641577" y="5949632"/>
                </a:moveTo>
                <a:cubicBezTo>
                  <a:pt x="1674661" y="5949632"/>
                  <a:pt x="1698014" y="5977521"/>
                  <a:pt x="1698014" y="6021304"/>
                </a:cubicBezTo>
                <a:cubicBezTo>
                  <a:pt x="1698014" y="6066706"/>
                  <a:pt x="1672064" y="6092976"/>
                  <a:pt x="1640278" y="6092976"/>
                </a:cubicBezTo>
                <a:cubicBezTo>
                  <a:pt x="1603947" y="6092976"/>
                  <a:pt x="1583842" y="6057625"/>
                  <a:pt x="1583842" y="6021628"/>
                </a:cubicBezTo>
                <a:cubicBezTo>
                  <a:pt x="1583842" y="5970712"/>
                  <a:pt x="1611732" y="5949632"/>
                  <a:pt x="1641577" y="5949632"/>
                </a:cubicBezTo>
                <a:close/>
                <a:moveTo>
                  <a:pt x="1954957" y="5948983"/>
                </a:moveTo>
                <a:cubicBezTo>
                  <a:pt x="1981876" y="5948983"/>
                  <a:pt x="2005557" y="5966821"/>
                  <a:pt x="2007177" y="6006384"/>
                </a:cubicBezTo>
                <a:lnTo>
                  <a:pt x="1891706" y="6006384"/>
                </a:lnTo>
                <a:cubicBezTo>
                  <a:pt x="1897546" y="5968444"/>
                  <a:pt x="1925116" y="5948983"/>
                  <a:pt x="1954957" y="5948983"/>
                </a:cubicBezTo>
                <a:close/>
                <a:moveTo>
                  <a:pt x="2464407" y="5940226"/>
                </a:moveTo>
                <a:lnTo>
                  <a:pt x="2531550" y="6101405"/>
                </a:lnTo>
                <a:lnTo>
                  <a:pt x="2519870" y="6128324"/>
                </a:lnTo>
                <a:cubicBezTo>
                  <a:pt x="2513384" y="6143564"/>
                  <a:pt x="2503652" y="6157511"/>
                  <a:pt x="2488084" y="6157511"/>
                </a:cubicBezTo>
                <a:cubicBezTo>
                  <a:pt x="2480726" y="6157103"/>
                  <a:pt x="2473686" y="6154379"/>
                  <a:pt x="2467970" y="6149728"/>
                </a:cubicBezTo>
                <a:lnTo>
                  <a:pt x="2461809" y="6161402"/>
                </a:lnTo>
                <a:cubicBezTo>
                  <a:pt x="2469354" y="6167192"/>
                  <a:pt x="2478573" y="6170379"/>
                  <a:pt x="2488084" y="6170485"/>
                </a:cubicBezTo>
                <a:cubicBezTo>
                  <a:pt x="2508514" y="6170485"/>
                  <a:pt x="2522142" y="6157186"/>
                  <a:pt x="2529277" y="6140322"/>
                </a:cubicBezTo>
                <a:lnTo>
                  <a:pt x="2612638" y="5940226"/>
                </a:lnTo>
                <a:lnTo>
                  <a:pt x="2598044" y="5940226"/>
                </a:lnTo>
                <a:lnTo>
                  <a:pt x="2544521" y="6069624"/>
                </a:lnTo>
                <a:cubicBezTo>
                  <a:pt x="2541274" y="6077407"/>
                  <a:pt x="2539009" y="6084865"/>
                  <a:pt x="2539009" y="6084865"/>
                </a:cubicBezTo>
                <a:lnTo>
                  <a:pt x="2538360" y="6084865"/>
                </a:lnTo>
                <a:cubicBezTo>
                  <a:pt x="2538360" y="6084865"/>
                  <a:pt x="2535763" y="6077407"/>
                  <a:pt x="2532516" y="6069624"/>
                </a:cubicBezTo>
                <a:lnTo>
                  <a:pt x="2479001" y="5940226"/>
                </a:lnTo>
                <a:close/>
                <a:moveTo>
                  <a:pt x="1744846" y="5940226"/>
                </a:moveTo>
                <a:lnTo>
                  <a:pt x="1744846" y="6102378"/>
                </a:lnTo>
                <a:lnTo>
                  <a:pt x="1758470" y="6102378"/>
                </a:lnTo>
                <a:lnTo>
                  <a:pt x="1758470" y="5940226"/>
                </a:lnTo>
                <a:close/>
                <a:moveTo>
                  <a:pt x="1864854" y="5938932"/>
                </a:moveTo>
                <a:cubicBezTo>
                  <a:pt x="1839229" y="5938932"/>
                  <a:pt x="1821064" y="5959362"/>
                  <a:pt x="1812955" y="5984334"/>
                </a:cubicBezTo>
                <a:lnTo>
                  <a:pt x="1812306" y="5984334"/>
                </a:lnTo>
                <a:cubicBezTo>
                  <a:pt x="1813174" y="5979955"/>
                  <a:pt x="1813609" y="5975501"/>
                  <a:pt x="1813604" y="5971037"/>
                </a:cubicBezTo>
                <a:lnTo>
                  <a:pt x="1813604" y="5940226"/>
                </a:lnTo>
                <a:lnTo>
                  <a:pt x="1799984" y="5940226"/>
                </a:lnTo>
                <a:lnTo>
                  <a:pt x="1799984" y="6102378"/>
                </a:lnTo>
                <a:lnTo>
                  <a:pt x="1813604" y="6102378"/>
                </a:lnTo>
                <a:lnTo>
                  <a:pt x="1813604" y="6032329"/>
                </a:lnTo>
                <a:cubicBezTo>
                  <a:pt x="1813514" y="6020799"/>
                  <a:pt x="1815154" y="6009320"/>
                  <a:pt x="1818470" y="5998276"/>
                </a:cubicBezTo>
                <a:cubicBezTo>
                  <a:pt x="1825609" y="5974279"/>
                  <a:pt x="1841502" y="5952874"/>
                  <a:pt x="1866802" y="5952874"/>
                </a:cubicBezTo>
                <a:cubicBezTo>
                  <a:pt x="1869301" y="5952914"/>
                  <a:pt x="1871794" y="5953131"/>
                  <a:pt x="1874262" y="5953523"/>
                </a:cubicBezTo>
                <a:lnTo>
                  <a:pt x="1874262" y="5939902"/>
                </a:lnTo>
                <a:cubicBezTo>
                  <a:pt x="1871162" y="5939288"/>
                  <a:pt x="1868013" y="5938964"/>
                  <a:pt x="1864854" y="5938932"/>
                </a:cubicBezTo>
                <a:close/>
                <a:moveTo>
                  <a:pt x="3147319" y="5938282"/>
                </a:moveTo>
                <a:lnTo>
                  <a:pt x="3147319" y="6102378"/>
                </a:lnTo>
                <a:lnTo>
                  <a:pt x="3178780" y="6102378"/>
                </a:lnTo>
                <a:lnTo>
                  <a:pt x="3178780" y="5938282"/>
                </a:lnTo>
                <a:close/>
                <a:moveTo>
                  <a:pt x="1955281" y="5936335"/>
                </a:moveTo>
                <a:cubicBezTo>
                  <a:pt x="1913763" y="5936335"/>
                  <a:pt x="1876463" y="5966821"/>
                  <a:pt x="1876463" y="6021629"/>
                </a:cubicBezTo>
                <a:cubicBezTo>
                  <a:pt x="1876463" y="6073190"/>
                  <a:pt x="1914410" y="6106269"/>
                  <a:pt x="1960147" y="6106269"/>
                </a:cubicBezTo>
                <a:cubicBezTo>
                  <a:pt x="1981462" y="6106017"/>
                  <a:pt x="2001966" y="6098070"/>
                  <a:pt x="2017884" y="6083895"/>
                </a:cubicBezTo>
                <a:lnTo>
                  <a:pt x="2010424" y="6072541"/>
                </a:lnTo>
                <a:cubicBezTo>
                  <a:pt x="1996890" y="6085523"/>
                  <a:pt x="1978902" y="6092834"/>
                  <a:pt x="1960147" y="6092976"/>
                </a:cubicBezTo>
                <a:cubicBezTo>
                  <a:pt x="1922522" y="6092976"/>
                  <a:pt x="1890731" y="6066057"/>
                  <a:pt x="1890731" y="6019031"/>
                </a:cubicBezTo>
                <a:lnTo>
                  <a:pt x="2020802" y="6019031"/>
                </a:lnTo>
                <a:cubicBezTo>
                  <a:pt x="2020802" y="6019031"/>
                  <a:pt x="2021451" y="6013846"/>
                  <a:pt x="2021451" y="6010275"/>
                </a:cubicBezTo>
                <a:cubicBezTo>
                  <a:pt x="2021451" y="5971037"/>
                  <a:pt x="1999394" y="5936335"/>
                  <a:pt x="1955281" y="5936335"/>
                </a:cubicBezTo>
                <a:close/>
                <a:moveTo>
                  <a:pt x="1642226" y="5936335"/>
                </a:moveTo>
                <a:cubicBezTo>
                  <a:pt x="1597137" y="5936335"/>
                  <a:pt x="1583842" y="5972656"/>
                  <a:pt x="1583842" y="5972656"/>
                </a:cubicBezTo>
                <a:lnTo>
                  <a:pt x="1583192" y="5972655"/>
                </a:lnTo>
                <a:cubicBezTo>
                  <a:pt x="1583857" y="5968365"/>
                  <a:pt x="1584183" y="5964029"/>
                  <a:pt x="1584166" y="5959687"/>
                </a:cubicBezTo>
                <a:lnTo>
                  <a:pt x="1584166" y="5940226"/>
                </a:lnTo>
                <a:lnTo>
                  <a:pt x="1570538" y="5940226"/>
                </a:lnTo>
                <a:lnTo>
                  <a:pt x="1570538" y="6167243"/>
                </a:lnTo>
                <a:lnTo>
                  <a:pt x="1584166" y="6167243"/>
                </a:lnTo>
                <a:lnTo>
                  <a:pt x="1584166" y="6083895"/>
                </a:lnTo>
                <a:cubicBezTo>
                  <a:pt x="1584206" y="6079107"/>
                  <a:pt x="1583771" y="6074326"/>
                  <a:pt x="1582867" y="6069624"/>
                </a:cubicBezTo>
                <a:lnTo>
                  <a:pt x="1583517" y="6069624"/>
                </a:lnTo>
                <a:cubicBezTo>
                  <a:pt x="1593528" y="6091984"/>
                  <a:pt x="1615776" y="6106348"/>
                  <a:pt x="1640279" y="6106269"/>
                </a:cubicBezTo>
                <a:cubicBezTo>
                  <a:pt x="1682121" y="6106269"/>
                  <a:pt x="1712284" y="6072866"/>
                  <a:pt x="1712284" y="6021304"/>
                </a:cubicBezTo>
                <a:cubicBezTo>
                  <a:pt x="1712284" y="5971037"/>
                  <a:pt x="1685689" y="5936335"/>
                  <a:pt x="1642226" y="5936335"/>
                </a:cubicBezTo>
                <a:close/>
                <a:moveTo>
                  <a:pt x="1489846" y="5936335"/>
                </a:moveTo>
                <a:cubicBezTo>
                  <a:pt x="1462277" y="5936335"/>
                  <a:pt x="1437951" y="5951255"/>
                  <a:pt x="1437951" y="5980118"/>
                </a:cubicBezTo>
                <a:cubicBezTo>
                  <a:pt x="1437951" y="6032978"/>
                  <a:pt x="1527151" y="6021304"/>
                  <a:pt x="1527151" y="6062490"/>
                </a:cubicBezTo>
                <a:cubicBezTo>
                  <a:pt x="1527151" y="6082596"/>
                  <a:pt x="1509635" y="6092976"/>
                  <a:pt x="1489846" y="6092977"/>
                </a:cubicBezTo>
                <a:cubicBezTo>
                  <a:pt x="1471034" y="6093132"/>
                  <a:pt x="1452938" y="6085776"/>
                  <a:pt x="1439570" y="6072541"/>
                </a:cubicBezTo>
                <a:lnTo>
                  <a:pt x="1430812" y="6082921"/>
                </a:lnTo>
                <a:cubicBezTo>
                  <a:pt x="1430812" y="6082921"/>
                  <a:pt x="1450276" y="6106269"/>
                  <a:pt x="1489522" y="6106269"/>
                </a:cubicBezTo>
                <a:cubicBezTo>
                  <a:pt x="1519363" y="6106269"/>
                  <a:pt x="1541421" y="6088435"/>
                  <a:pt x="1541421" y="6062490"/>
                </a:cubicBezTo>
                <a:cubicBezTo>
                  <a:pt x="1541421" y="6008656"/>
                  <a:pt x="1452224" y="6021304"/>
                  <a:pt x="1452224" y="5979144"/>
                </a:cubicBezTo>
                <a:cubicBezTo>
                  <a:pt x="1452224" y="5958064"/>
                  <a:pt x="1470386" y="5949632"/>
                  <a:pt x="1488872" y="5949632"/>
                </a:cubicBezTo>
                <a:cubicBezTo>
                  <a:pt x="1516445" y="5949632"/>
                  <a:pt x="1529741" y="5964873"/>
                  <a:pt x="1529741" y="5964873"/>
                </a:cubicBezTo>
                <a:lnTo>
                  <a:pt x="1537850" y="5953848"/>
                </a:lnTo>
                <a:cubicBezTo>
                  <a:pt x="1537850" y="5953848"/>
                  <a:pt x="1522930" y="5936335"/>
                  <a:pt x="1489846" y="5936335"/>
                </a:cubicBezTo>
                <a:close/>
                <a:moveTo>
                  <a:pt x="1352909" y="5936335"/>
                </a:moveTo>
                <a:cubicBezTo>
                  <a:pt x="1322882" y="5936387"/>
                  <a:pt x="1295799" y="5954395"/>
                  <a:pt x="1284142" y="5982062"/>
                </a:cubicBezTo>
                <a:lnTo>
                  <a:pt x="1283493" y="5982062"/>
                </a:lnTo>
                <a:cubicBezTo>
                  <a:pt x="1284361" y="5977683"/>
                  <a:pt x="1284796" y="5973229"/>
                  <a:pt x="1284791" y="5968765"/>
                </a:cubicBezTo>
                <a:lnTo>
                  <a:pt x="1284791" y="5940226"/>
                </a:lnTo>
                <a:lnTo>
                  <a:pt x="1271171" y="5940226"/>
                </a:lnTo>
                <a:lnTo>
                  <a:pt x="1271171" y="6102378"/>
                </a:lnTo>
                <a:lnTo>
                  <a:pt x="1284791" y="6102378"/>
                </a:lnTo>
                <a:lnTo>
                  <a:pt x="1284791" y="6023248"/>
                </a:lnTo>
                <a:cubicBezTo>
                  <a:pt x="1284635" y="6015814"/>
                  <a:pt x="1285509" y="6008393"/>
                  <a:pt x="1287389" y="6001199"/>
                </a:cubicBezTo>
                <a:cubicBezTo>
                  <a:pt x="1295125" y="5971221"/>
                  <a:pt x="1321947" y="5950111"/>
                  <a:pt x="1352909" y="5949632"/>
                </a:cubicBezTo>
                <a:cubicBezTo>
                  <a:pt x="1389235" y="5949632"/>
                  <a:pt x="1392802" y="5976227"/>
                  <a:pt x="1392802" y="6004440"/>
                </a:cubicBezTo>
                <a:lnTo>
                  <a:pt x="1392802" y="6102379"/>
                </a:lnTo>
                <a:lnTo>
                  <a:pt x="1406426" y="6102379"/>
                </a:lnTo>
                <a:lnTo>
                  <a:pt x="1406426" y="5999575"/>
                </a:lnTo>
                <a:cubicBezTo>
                  <a:pt x="1406426" y="5961306"/>
                  <a:pt x="1395076" y="5936335"/>
                  <a:pt x="1352909" y="5936335"/>
                </a:cubicBezTo>
                <a:close/>
                <a:moveTo>
                  <a:pt x="3474783" y="5934392"/>
                </a:moveTo>
                <a:cubicBezTo>
                  <a:pt x="3448647" y="5933795"/>
                  <a:pt x="3424564" y="5948494"/>
                  <a:pt x="3413151" y="5972011"/>
                </a:cubicBezTo>
                <a:lnTo>
                  <a:pt x="3412502" y="5972011"/>
                </a:lnTo>
                <a:cubicBezTo>
                  <a:pt x="3412928" y="5968025"/>
                  <a:pt x="3413144" y="5964020"/>
                  <a:pt x="3413151" y="5960012"/>
                </a:cubicBezTo>
                <a:lnTo>
                  <a:pt x="3413151" y="5938282"/>
                </a:lnTo>
                <a:lnTo>
                  <a:pt x="3382664" y="5938282"/>
                </a:lnTo>
                <a:lnTo>
                  <a:pt x="3382664" y="6102378"/>
                </a:lnTo>
                <a:lnTo>
                  <a:pt x="3414125" y="6102378"/>
                </a:lnTo>
                <a:lnTo>
                  <a:pt x="3414125" y="6025520"/>
                </a:lnTo>
                <a:cubicBezTo>
                  <a:pt x="3413930" y="6018083"/>
                  <a:pt x="3414804" y="6010655"/>
                  <a:pt x="3416723" y="6003466"/>
                </a:cubicBezTo>
                <a:cubicBezTo>
                  <a:pt x="3422869" y="5979829"/>
                  <a:pt x="3444187" y="5963309"/>
                  <a:pt x="3468615" y="5963254"/>
                </a:cubicBezTo>
                <a:cubicBezTo>
                  <a:pt x="3494890" y="5963254"/>
                  <a:pt x="3499759" y="5981413"/>
                  <a:pt x="3499759" y="6004440"/>
                </a:cubicBezTo>
                <a:lnTo>
                  <a:pt x="3499759" y="6102378"/>
                </a:lnTo>
                <a:lnTo>
                  <a:pt x="3531220" y="6102378"/>
                </a:lnTo>
                <a:lnTo>
                  <a:pt x="3531220" y="5997307"/>
                </a:lnTo>
                <a:cubicBezTo>
                  <a:pt x="3531220" y="5955472"/>
                  <a:pt x="3513380" y="5934391"/>
                  <a:pt x="3474783" y="5934392"/>
                </a:cubicBezTo>
                <a:close/>
                <a:moveTo>
                  <a:pt x="3717650" y="5934391"/>
                </a:moveTo>
                <a:cubicBezTo>
                  <a:pt x="3684891" y="5934391"/>
                  <a:pt x="3658292" y="5951255"/>
                  <a:pt x="3658292" y="5981088"/>
                </a:cubicBezTo>
                <a:cubicBezTo>
                  <a:pt x="3658292" y="6034601"/>
                  <a:pt x="3742624" y="6028438"/>
                  <a:pt x="3742624" y="6058599"/>
                </a:cubicBezTo>
                <a:cubicBezTo>
                  <a:pt x="3742624" y="6071896"/>
                  <a:pt x="3728997" y="6079030"/>
                  <a:pt x="3715378" y="6079030"/>
                </a:cubicBezTo>
                <a:cubicBezTo>
                  <a:pt x="3697865" y="6078722"/>
                  <a:pt x="3681098" y="6071899"/>
                  <a:pt x="3668348" y="6059893"/>
                </a:cubicBezTo>
                <a:lnTo>
                  <a:pt x="3653097" y="6082272"/>
                </a:lnTo>
                <a:cubicBezTo>
                  <a:pt x="3669915" y="6098114"/>
                  <a:pt x="3692275" y="6106730"/>
                  <a:pt x="3715378" y="6106270"/>
                </a:cubicBezTo>
                <a:cubicBezTo>
                  <a:pt x="3751384" y="6106270"/>
                  <a:pt x="3774736" y="6085838"/>
                  <a:pt x="3774736" y="6058599"/>
                </a:cubicBezTo>
                <a:cubicBezTo>
                  <a:pt x="3774736" y="6004764"/>
                  <a:pt x="3690402" y="6011249"/>
                  <a:pt x="3690402" y="5981737"/>
                </a:cubicBezTo>
                <a:cubicBezTo>
                  <a:pt x="3690402" y="5967469"/>
                  <a:pt x="3703698" y="5961631"/>
                  <a:pt x="3717325" y="5961631"/>
                </a:cubicBezTo>
                <a:cubicBezTo>
                  <a:pt x="3732180" y="5961313"/>
                  <a:pt x="3746626" y="5966513"/>
                  <a:pt x="3757869" y="5976226"/>
                </a:cubicBezTo>
                <a:lnTo>
                  <a:pt x="3770514" y="5952550"/>
                </a:lnTo>
                <a:cubicBezTo>
                  <a:pt x="3770514" y="5952550"/>
                  <a:pt x="3753648" y="5934391"/>
                  <a:pt x="3717650" y="5934391"/>
                </a:cubicBezTo>
                <a:close/>
                <a:moveTo>
                  <a:pt x="3285715" y="5934391"/>
                </a:moveTo>
                <a:cubicBezTo>
                  <a:pt x="3239010" y="5934391"/>
                  <a:pt x="3203653" y="5968119"/>
                  <a:pt x="3203653" y="6020331"/>
                </a:cubicBezTo>
                <a:cubicBezTo>
                  <a:pt x="3203653" y="6068975"/>
                  <a:pt x="3239010" y="6106270"/>
                  <a:pt x="3290585" y="6106270"/>
                </a:cubicBezTo>
                <a:cubicBezTo>
                  <a:pt x="3313882" y="6106314"/>
                  <a:pt x="3336429" y="6098034"/>
                  <a:pt x="3354158" y="6082921"/>
                </a:cubicBezTo>
                <a:lnTo>
                  <a:pt x="3341187" y="6059893"/>
                </a:lnTo>
                <a:cubicBezTo>
                  <a:pt x="3327640" y="6071661"/>
                  <a:pt x="3310460" y="6078417"/>
                  <a:pt x="3292526" y="6079030"/>
                </a:cubicBezTo>
                <a:cubicBezTo>
                  <a:pt x="3263337" y="6079030"/>
                  <a:pt x="3237712" y="6060868"/>
                  <a:pt x="3236088" y="6024871"/>
                </a:cubicBezTo>
                <a:lnTo>
                  <a:pt x="3355781" y="6024871"/>
                </a:lnTo>
                <a:cubicBezTo>
                  <a:pt x="3355781" y="6024871"/>
                  <a:pt x="3356754" y="6015465"/>
                  <a:pt x="3356754" y="6011249"/>
                </a:cubicBezTo>
                <a:cubicBezTo>
                  <a:pt x="3356754" y="5968764"/>
                  <a:pt x="3332103" y="5934391"/>
                  <a:pt x="3285715" y="5934391"/>
                </a:cubicBezTo>
                <a:close/>
                <a:moveTo>
                  <a:pt x="2953524" y="5934391"/>
                </a:moveTo>
                <a:cubicBezTo>
                  <a:pt x="2931535" y="5934165"/>
                  <a:pt x="2910051" y="5940983"/>
                  <a:pt x="2892217" y="5953848"/>
                </a:cubicBezTo>
                <a:lnTo>
                  <a:pt x="2905189" y="5976872"/>
                </a:lnTo>
                <a:cubicBezTo>
                  <a:pt x="2918524" y="5967162"/>
                  <a:pt x="2934443" y="5961631"/>
                  <a:pt x="2950927" y="5960982"/>
                </a:cubicBezTo>
                <a:cubicBezTo>
                  <a:pt x="2971682" y="5960982"/>
                  <a:pt x="2986934" y="5970063"/>
                  <a:pt x="2986934" y="5996982"/>
                </a:cubicBezTo>
                <a:lnTo>
                  <a:pt x="2986934" y="5999900"/>
                </a:lnTo>
                <a:lnTo>
                  <a:pt x="2979791" y="5999900"/>
                </a:lnTo>
                <a:cubicBezTo>
                  <a:pt x="2952226" y="5999900"/>
                  <a:pt x="2880862" y="6002169"/>
                  <a:pt x="2880862" y="6056327"/>
                </a:cubicBezTo>
                <a:cubicBezTo>
                  <a:pt x="2880862" y="6089081"/>
                  <a:pt x="2908435" y="6106270"/>
                  <a:pt x="2936658" y="6106270"/>
                </a:cubicBezTo>
                <a:cubicBezTo>
                  <a:pt x="2959034" y="6106761"/>
                  <a:pt x="2979611" y="6094061"/>
                  <a:pt x="2989199" y="6073840"/>
                </a:cubicBezTo>
                <a:lnTo>
                  <a:pt x="2989847" y="6073840"/>
                </a:lnTo>
                <a:cubicBezTo>
                  <a:pt x="2989403" y="6078150"/>
                  <a:pt x="2989187" y="6082480"/>
                  <a:pt x="2989199" y="6086813"/>
                </a:cubicBezTo>
                <a:lnTo>
                  <a:pt x="2989199" y="6102379"/>
                </a:lnTo>
                <a:lnTo>
                  <a:pt x="3018394" y="6102379"/>
                </a:lnTo>
                <a:lnTo>
                  <a:pt x="3018394" y="5998601"/>
                </a:lnTo>
                <a:cubicBezTo>
                  <a:pt x="3018394" y="5957091"/>
                  <a:pt x="2995043" y="5934391"/>
                  <a:pt x="2953524" y="5934391"/>
                </a:cubicBezTo>
                <a:close/>
                <a:moveTo>
                  <a:pt x="2796867" y="5934391"/>
                </a:moveTo>
                <a:cubicBezTo>
                  <a:pt x="2755674" y="5934391"/>
                  <a:pt x="2741721" y="5964227"/>
                  <a:pt x="2741721" y="5964227"/>
                </a:cubicBezTo>
                <a:lnTo>
                  <a:pt x="2741072" y="5964227"/>
                </a:lnTo>
                <a:cubicBezTo>
                  <a:pt x="2741497" y="5960240"/>
                  <a:pt x="2741714" y="5956234"/>
                  <a:pt x="2741721" y="5952224"/>
                </a:cubicBezTo>
                <a:lnTo>
                  <a:pt x="2741721" y="5938282"/>
                </a:lnTo>
                <a:lnTo>
                  <a:pt x="2712857" y="5938282"/>
                </a:lnTo>
                <a:lnTo>
                  <a:pt x="2712857" y="6167243"/>
                </a:lnTo>
                <a:lnTo>
                  <a:pt x="2744318" y="6167243"/>
                </a:lnTo>
                <a:lnTo>
                  <a:pt x="2744318" y="6093620"/>
                </a:lnTo>
                <a:cubicBezTo>
                  <a:pt x="2744318" y="6085189"/>
                  <a:pt x="2743669" y="6079354"/>
                  <a:pt x="2743669" y="6079354"/>
                </a:cubicBezTo>
                <a:lnTo>
                  <a:pt x="2744318" y="6079354"/>
                </a:lnTo>
                <a:cubicBezTo>
                  <a:pt x="2755077" y="6096648"/>
                  <a:pt x="2774234" y="6106904"/>
                  <a:pt x="2794595" y="6106269"/>
                </a:cubicBezTo>
                <a:cubicBezTo>
                  <a:pt x="2837411" y="6106269"/>
                  <a:pt x="2868873" y="6072541"/>
                  <a:pt x="2868873" y="6020330"/>
                </a:cubicBezTo>
                <a:cubicBezTo>
                  <a:pt x="2868873" y="5969413"/>
                  <a:pt x="2840975" y="5934391"/>
                  <a:pt x="2796867" y="5934391"/>
                </a:cubicBezTo>
                <a:close/>
                <a:moveTo>
                  <a:pt x="3568802" y="5893205"/>
                </a:moveTo>
                <a:lnTo>
                  <a:pt x="3568802" y="5940551"/>
                </a:lnTo>
                <a:lnTo>
                  <a:pt x="3546424" y="5940551"/>
                </a:lnTo>
                <a:lnTo>
                  <a:pt x="3546424" y="5965847"/>
                </a:lnTo>
                <a:lnTo>
                  <a:pt x="3567829" y="5965847"/>
                </a:lnTo>
                <a:lnTo>
                  <a:pt x="3567829" y="6042385"/>
                </a:lnTo>
                <a:cubicBezTo>
                  <a:pt x="3567829" y="6097188"/>
                  <a:pt x="3609671" y="6103677"/>
                  <a:pt x="3630758" y="6103676"/>
                </a:cubicBezTo>
                <a:cubicBezTo>
                  <a:pt x="3634446" y="6103696"/>
                  <a:pt x="3638131" y="6103479"/>
                  <a:pt x="3641789" y="6103027"/>
                </a:cubicBezTo>
                <a:lnTo>
                  <a:pt x="3641789" y="6075138"/>
                </a:lnTo>
                <a:cubicBezTo>
                  <a:pt x="3639327" y="6075601"/>
                  <a:pt x="3636826" y="6075818"/>
                  <a:pt x="3634322" y="6075788"/>
                </a:cubicBezTo>
                <a:cubicBezTo>
                  <a:pt x="3622324" y="6075788"/>
                  <a:pt x="3599298" y="6071572"/>
                  <a:pt x="3599298" y="6038817"/>
                </a:cubicBezTo>
                <a:lnTo>
                  <a:pt x="3599298" y="5965847"/>
                </a:lnTo>
                <a:lnTo>
                  <a:pt x="3638867" y="5965847"/>
                </a:lnTo>
                <a:lnTo>
                  <a:pt x="3638867" y="5940551"/>
                </a:lnTo>
                <a:lnTo>
                  <a:pt x="3599298" y="5940551"/>
                </a:lnTo>
                <a:lnTo>
                  <a:pt x="3599298" y="5893205"/>
                </a:lnTo>
                <a:close/>
                <a:moveTo>
                  <a:pt x="3055985" y="5893205"/>
                </a:moveTo>
                <a:lnTo>
                  <a:pt x="3055985" y="5940551"/>
                </a:lnTo>
                <a:lnTo>
                  <a:pt x="3033606" y="5940551"/>
                </a:lnTo>
                <a:lnTo>
                  <a:pt x="3033606" y="5965847"/>
                </a:lnTo>
                <a:lnTo>
                  <a:pt x="3055012" y="5965847"/>
                </a:lnTo>
                <a:lnTo>
                  <a:pt x="3055012" y="6042385"/>
                </a:lnTo>
                <a:cubicBezTo>
                  <a:pt x="3055012" y="6097188"/>
                  <a:pt x="3096854" y="6103677"/>
                  <a:pt x="3117934" y="6103676"/>
                </a:cubicBezTo>
                <a:cubicBezTo>
                  <a:pt x="3121620" y="6103697"/>
                  <a:pt x="3125305" y="6103480"/>
                  <a:pt x="3128964" y="6103027"/>
                </a:cubicBezTo>
                <a:lnTo>
                  <a:pt x="3128964" y="6075138"/>
                </a:lnTo>
                <a:cubicBezTo>
                  <a:pt x="3126505" y="6075601"/>
                  <a:pt x="3124007" y="6075818"/>
                  <a:pt x="3121505" y="6075788"/>
                </a:cubicBezTo>
                <a:cubicBezTo>
                  <a:pt x="3109500" y="6075788"/>
                  <a:pt x="3086473" y="6071572"/>
                  <a:pt x="3086473" y="6038817"/>
                </a:cubicBezTo>
                <a:lnTo>
                  <a:pt x="3086473" y="5965847"/>
                </a:lnTo>
                <a:lnTo>
                  <a:pt x="3126043" y="5965847"/>
                </a:lnTo>
                <a:lnTo>
                  <a:pt x="3126043" y="5940551"/>
                </a:lnTo>
                <a:lnTo>
                  <a:pt x="3086473" y="5940551"/>
                </a:lnTo>
                <a:lnTo>
                  <a:pt x="3086473" y="5893205"/>
                </a:lnTo>
                <a:close/>
                <a:moveTo>
                  <a:pt x="2318901" y="5875367"/>
                </a:moveTo>
                <a:lnTo>
                  <a:pt x="2318901" y="6102378"/>
                </a:lnTo>
                <a:lnTo>
                  <a:pt x="2332529" y="6102378"/>
                </a:lnTo>
                <a:lnTo>
                  <a:pt x="2332529" y="6083895"/>
                </a:lnTo>
                <a:cubicBezTo>
                  <a:pt x="2332569" y="6079107"/>
                  <a:pt x="2332134" y="6074326"/>
                  <a:pt x="2331230" y="6069624"/>
                </a:cubicBezTo>
                <a:lnTo>
                  <a:pt x="2331880" y="6069624"/>
                </a:lnTo>
                <a:cubicBezTo>
                  <a:pt x="2331880" y="6069624"/>
                  <a:pt x="2347123" y="6106270"/>
                  <a:pt x="2387992" y="6106270"/>
                </a:cubicBezTo>
                <a:cubicBezTo>
                  <a:pt x="2430484" y="6106270"/>
                  <a:pt x="2460646" y="6072866"/>
                  <a:pt x="2460646" y="6021305"/>
                </a:cubicBezTo>
                <a:cubicBezTo>
                  <a:pt x="2460646" y="5971037"/>
                  <a:pt x="2434048" y="5936335"/>
                  <a:pt x="2390589" y="5936335"/>
                </a:cubicBezTo>
                <a:cubicBezTo>
                  <a:pt x="2365391" y="5935491"/>
                  <a:pt x="2342186" y="5949974"/>
                  <a:pt x="2331880" y="5972980"/>
                </a:cubicBezTo>
                <a:lnTo>
                  <a:pt x="2331230" y="5972980"/>
                </a:lnTo>
                <a:cubicBezTo>
                  <a:pt x="2332099" y="5968603"/>
                  <a:pt x="2332534" y="5964150"/>
                  <a:pt x="2332529" y="5959687"/>
                </a:cubicBezTo>
                <a:lnTo>
                  <a:pt x="2332529" y="5875367"/>
                </a:lnTo>
                <a:close/>
                <a:moveTo>
                  <a:pt x="2171335" y="5875367"/>
                </a:moveTo>
                <a:lnTo>
                  <a:pt x="2171335" y="5959687"/>
                </a:lnTo>
                <a:cubicBezTo>
                  <a:pt x="2171330" y="5964150"/>
                  <a:pt x="2171765" y="5968603"/>
                  <a:pt x="2172633" y="5972980"/>
                </a:cubicBezTo>
                <a:lnTo>
                  <a:pt x="2171984" y="5972980"/>
                </a:lnTo>
                <a:cubicBezTo>
                  <a:pt x="2171984" y="5972980"/>
                  <a:pt x="2156732" y="5936335"/>
                  <a:pt x="2115863" y="5936335"/>
                </a:cubicBezTo>
                <a:cubicBezTo>
                  <a:pt x="2073374" y="5936335"/>
                  <a:pt x="2043207" y="5969738"/>
                  <a:pt x="2043207" y="6021305"/>
                </a:cubicBezTo>
                <a:cubicBezTo>
                  <a:pt x="2043207" y="6071572"/>
                  <a:pt x="2069806" y="6106270"/>
                  <a:pt x="2113275" y="6106270"/>
                </a:cubicBezTo>
                <a:cubicBezTo>
                  <a:pt x="2138472" y="6107111"/>
                  <a:pt x="2161675" y="6092628"/>
                  <a:pt x="2171984" y="6069624"/>
                </a:cubicBezTo>
                <a:lnTo>
                  <a:pt x="2172633" y="6069624"/>
                </a:lnTo>
                <a:cubicBezTo>
                  <a:pt x="2171715" y="6073666"/>
                  <a:pt x="2171280" y="6077803"/>
                  <a:pt x="2171335" y="6081948"/>
                </a:cubicBezTo>
                <a:lnTo>
                  <a:pt x="2171335" y="6102378"/>
                </a:lnTo>
                <a:lnTo>
                  <a:pt x="2184955" y="6102378"/>
                </a:lnTo>
                <a:lnTo>
                  <a:pt x="2184955" y="5875367"/>
                </a:lnTo>
                <a:close/>
                <a:moveTo>
                  <a:pt x="1743547" y="5875367"/>
                </a:moveTo>
                <a:lnTo>
                  <a:pt x="1743547" y="5899040"/>
                </a:lnTo>
                <a:lnTo>
                  <a:pt x="1759765" y="5899040"/>
                </a:lnTo>
                <a:lnTo>
                  <a:pt x="1759765" y="5875367"/>
                </a:lnTo>
                <a:close/>
                <a:moveTo>
                  <a:pt x="1209673" y="5875367"/>
                </a:moveTo>
                <a:lnTo>
                  <a:pt x="1209673" y="6102378"/>
                </a:lnTo>
                <a:lnTo>
                  <a:pt x="1223622" y="6102378"/>
                </a:lnTo>
                <a:lnTo>
                  <a:pt x="1223622" y="5875367"/>
                </a:lnTo>
                <a:close/>
                <a:moveTo>
                  <a:pt x="740045" y="5875367"/>
                </a:moveTo>
                <a:cubicBezTo>
                  <a:pt x="865045" y="5894885"/>
                  <a:pt x="963105" y="5992926"/>
                  <a:pt x="982628" y="6117904"/>
                </a:cubicBezTo>
                <a:lnTo>
                  <a:pt x="982620" y="5875367"/>
                </a:lnTo>
                <a:close/>
                <a:moveTo>
                  <a:pt x="407989" y="5875366"/>
                </a:moveTo>
                <a:lnTo>
                  <a:pt x="407989" y="6117901"/>
                </a:lnTo>
                <a:cubicBezTo>
                  <a:pt x="427506" y="5992925"/>
                  <a:pt x="525563" y="5894884"/>
                  <a:pt x="650560" y="5875366"/>
                </a:cubicBezTo>
                <a:close/>
                <a:moveTo>
                  <a:pt x="693449" y="5875365"/>
                </a:moveTo>
                <a:lnTo>
                  <a:pt x="693449" y="6106201"/>
                </a:lnTo>
                <a:lnTo>
                  <a:pt x="685251" y="6106201"/>
                </a:lnTo>
                <a:lnTo>
                  <a:pt x="685251" y="6178022"/>
                </a:lnTo>
                <a:lnTo>
                  <a:pt x="655495" y="6178022"/>
                </a:lnTo>
                <a:lnTo>
                  <a:pt x="655495" y="6106201"/>
                </a:lnTo>
                <a:lnTo>
                  <a:pt x="617524" y="6106201"/>
                </a:lnTo>
                <a:lnTo>
                  <a:pt x="617524" y="6219053"/>
                </a:lnTo>
                <a:lnTo>
                  <a:pt x="693449" y="6219053"/>
                </a:lnTo>
                <a:lnTo>
                  <a:pt x="693449" y="6449904"/>
                </a:lnTo>
                <a:lnTo>
                  <a:pt x="697158" y="6449904"/>
                </a:lnTo>
                <a:lnTo>
                  <a:pt x="697158" y="6219053"/>
                </a:lnTo>
                <a:lnTo>
                  <a:pt x="726288" y="6219053"/>
                </a:lnTo>
                <a:lnTo>
                  <a:pt x="726288" y="6106201"/>
                </a:lnTo>
                <a:lnTo>
                  <a:pt x="697158" y="6106201"/>
                </a:lnTo>
                <a:lnTo>
                  <a:pt x="697154" y="5875365"/>
                </a:lnTo>
                <a:close/>
                <a:moveTo>
                  <a:pt x="3146995" y="5873419"/>
                </a:moveTo>
                <a:lnTo>
                  <a:pt x="3146995" y="5905528"/>
                </a:lnTo>
                <a:lnTo>
                  <a:pt x="3178780" y="5905528"/>
                </a:lnTo>
                <a:lnTo>
                  <a:pt x="3178780" y="5873419"/>
                </a:lnTo>
                <a:close/>
                <a:moveTo>
                  <a:pt x="5074981" y="3974428"/>
                </a:moveTo>
                <a:cubicBezTo>
                  <a:pt x="5308980" y="5220716"/>
                  <a:pt x="6284078" y="6195621"/>
                  <a:pt x="7530588" y="6429546"/>
                </a:cubicBezTo>
                <a:lnTo>
                  <a:pt x="5074981" y="6429546"/>
                </a:lnTo>
                <a:close/>
                <a:moveTo>
                  <a:pt x="11122964" y="3974190"/>
                </a:moveTo>
                <a:lnTo>
                  <a:pt x="11122964" y="6429463"/>
                </a:lnTo>
                <a:lnTo>
                  <a:pt x="8666920" y="6429463"/>
                </a:lnTo>
                <a:cubicBezTo>
                  <a:pt x="9913518" y="6195441"/>
                  <a:pt x="10888727" y="5220539"/>
                  <a:pt x="11122964" y="3974190"/>
                </a:cubicBezTo>
                <a:close/>
                <a:moveTo>
                  <a:pt x="5074885" y="3877086"/>
                </a:moveTo>
                <a:lnTo>
                  <a:pt x="5058713" y="3878325"/>
                </a:lnTo>
                <a:lnTo>
                  <a:pt x="5058713" y="6445810"/>
                </a:lnTo>
                <a:lnTo>
                  <a:pt x="7626641" y="6445810"/>
                </a:lnTo>
                <a:lnTo>
                  <a:pt x="7627884" y="6429641"/>
                </a:lnTo>
                <a:cubicBezTo>
                  <a:pt x="6311888" y="6225121"/>
                  <a:pt x="5279443" y="5192853"/>
                  <a:pt x="5074885" y="3877086"/>
                </a:cubicBezTo>
                <a:close/>
                <a:moveTo>
                  <a:pt x="11123059" y="3876995"/>
                </a:moveTo>
                <a:cubicBezTo>
                  <a:pt x="10918269" y="5192805"/>
                  <a:pt x="9885698" y="6225024"/>
                  <a:pt x="8569625" y="6429558"/>
                </a:cubicBezTo>
                <a:lnTo>
                  <a:pt x="8570868" y="6445727"/>
                </a:lnTo>
                <a:lnTo>
                  <a:pt x="11139231" y="6445727"/>
                </a:lnTo>
                <a:lnTo>
                  <a:pt x="11139231" y="3878238"/>
                </a:lnTo>
                <a:close/>
                <a:moveTo>
                  <a:pt x="5074862" y="382592"/>
                </a:moveTo>
                <a:lnTo>
                  <a:pt x="7530485" y="382592"/>
                </a:lnTo>
                <a:cubicBezTo>
                  <a:pt x="6283949" y="616774"/>
                  <a:pt x="5308909" y="1591792"/>
                  <a:pt x="5074862" y="2838143"/>
                </a:cubicBezTo>
                <a:close/>
                <a:moveTo>
                  <a:pt x="8666781" y="382485"/>
                </a:moveTo>
                <a:lnTo>
                  <a:pt x="11122821" y="382485"/>
                </a:lnTo>
                <a:lnTo>
                  <a:pt x="11122821" y="2838196"/>
                </a:lnTo>
                <a:cubicBezTo>
                  <a:pt x="10888566" y="1591774"/>
                  <a:pt x="9913411" y="616748"/>
                  <a:pt x="8666781" y="382485"/>
                </a:cubicBezTo>
                <a:close/>
                <a:moveTo>
                  <a:pt x="5058594" y="366328"/>
                </a:moveTo>
                <a:lnTo>
                  <a:pt x="5058594" y="2934247"/>
                </a:lnTo>
                <a:lnTo>
                  <a:pt x="5074766" y="2935488"/>
                </a:lnTo>
                <a:cubicBezTo>
                  <a:pt x="5279296" y="1619627"/>
                  <a:pt x="6311705" y="587215"/>
                  <a:pt x="7627761" y="382497"/>
                </a:cubicBezTo>
                <a:lnTo>
                  <a:pt x="7626518" y="366328"/>
                </a:lnTo>
                <a:close/>
                <a:moveTo>
                  <a:pt x="8570721" y="366221"/>
                </a:moveTo>
                <a:lnTo>
                  <a:pt x="8569478" y="382390"/>
                </a:lnTo>
                <a:cubicBezTo>
                  <a:pt x="9885660" y="587019"/>
                  <a:pt x="10918248" y="1619427"/>
                  <a:pt x="11122916" y="2935381"/>
                </a:cubicBezTo>
                <a:lnTo>
                  <a:pt x="11139088" y="2934139"/>
                </a:lnTo>
                <a:lnTo>
                  <a:pt x="11139088" y="366221"/>
                </a:ln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D276C-6DB4-C248-B8F8-A80AC7FEE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2636534"/>
            <a:ext cx="4656381" cy="867930"/>
          </a:xfrm>
        </p:spPr>
        <p:txBody>
          <a:bodyPr wrap="square" rIns="36000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90F0-62FD-6446-BD33-1B3A80AD0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596539"/>
            <a:ext cx="4656381" cy="313932"/>
          </a:xfrm>
        </p:spPr>
        <p:txBody>
          <a:bodyPr wrap="square" rIns="3600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DF0697-75B6-104D-AADC-B7E50CA19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445" y="6547006"/>
            <a:ext cx="7127920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548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5572101" cy="469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6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46" y="264598"/>
            <a:ext cx="5399548" cy="480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8246" y="805774"/>
            <a:ext cx="5399548" cy="400110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7">
            <a:extLst>
              <a:ext uri="{FF2B5EF4-FFF2-40B4-BE49-F238E27FC236}">
                <a16:creationId xmlns:a16="http://schemas.microsoft.com/office/drawing/2014/main" id="{C6681D1E-D330-9E42-B1B1-C48A4D7629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36265"/>
            <a:ext cx="4980976" cy="5772435"/>
          </a:xfrm>
          <a:custGeom>
            <a:avLst/>
            <a:gdLst>
              <a:gd name="connsiteX0" fmla="*/ 195256 w 5084529"/>
              <a:gd name="connsiteY0" fmla="*/ 200195 h 5940425"/>
              <a:gd name="connsiteX1" fmla="*/ 830029 w 5084529"/>
              <a:gd name="connsiteY1" fmla="*/ 200195 h 5940425"/>
              <a:gd name="connsiteX2" fmla="*/ 422378 w 5084529"/>
              <a:gd name="connsiteY2" fmla="*/ 432030 h 5940425"/>
              <a:gd name="connsiteX3" fmla="*/ 195383 w 5084529"/>
              <a:gd name="connsiteY3" fmla="*/ 846590 h 5940425"/>
              <a:gd name="connsiteX4" fmla="*/ 182624 w 5084529"/>
              <a:gd name="connsiteY4" fmla="*/ 187362 h 5940425"/>
              <a:gd name="connsiteX5" fmla="*/ 182624 w 5084529"/>
              <a:gd name="connsiteY5" fmla="*/ 913936 h 5940425"/>
              <a:gd name="connsiteX6" fmla="*/ 195320 w 5084529"/>
              <a:gd name="connsiteY6" fmla="*/ 914889 h 5940425"/>
              <a:gd name="connsiteX7" fmla="*/ 431645 w 5084529"/>
              <a:gd name="connsiteY7" fmla="*/ 440799 h 5940425"/>
              <a:gd name="connsiteX8" fmla="*/ 896045 w 5084529"/>
              <a:gd name="connsiteY8" fmla="*/ 200068 h 5940425"/>
              <a:gd name="connsiteX9" fmla="*/ 895029 w 5084529"/>
              <a:gd name="connsiteY9" fmla="*/ 187362 h 5940425"/>
              <a:gd name="connsiteX10" fmla="*/ 0 w 5084529"/>
              <a:gd name="connsiteY10" fmla="*/ 0 h 5940425"/>
              <a:gd name="connsiteX11" fmla="*/ 5084529 w 5084529"/>
              <a:gd name="connsiteY11" fmla="*/ 0 h 5940425"/>
              <a:gd name="connsiteX12" fmla="*/ 5084529 w 5084529"/>
              <a:gd name="connsiteY12" fmla="*/ 5940425 h 5940425"/>
              <a:gd name="connsiteX13" fmla="*/ 0 w 5084529"/>
              <a:gd name="connsiteY13" fmla="*/ 594042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4529" h="5940425">
                <a:moveTo>
                  <a:pt x="195256" y="200195"/>
                </a:moveTo>
                <a:lnTo>
                  <a:pt x="830029" y="200195"/>
                </a:lnTo>
                <a:cubicBezTo>
                  <a:pt x="674944" y="237256"/>
                  <a:pt x="533572" y="317656"/>
                  <a:pt x="422378" y="432030"/>
                </a:cubicBezTo>
                <a:cubicBezTo>
                  <a:pt x="309817" y="546511"/>
                  <a:pt x="231233" y="690030"/>
                  <a:pt x="195383" y="846590"/>
                </a:cubicBezTo>
                <a:close/>
                <a:moveTo>
                  <a:pt x="182624" y="187362"/>
                </a:moveTo>
                <a:lnTo>
                  <a:pt x="182624" y="913936"/>
                </a:lnTo>
                <a:lnTo>
                  <a:pt x="195320" y="914889"/>
                </a:lnTo>
                <a:cubicBezTo>
                  <a:pt x="222003" y="735815"/>
                  <a:pt x="304745" y="569827"/>
                  <a:pt x="431645" y="440799"/>
                </a:cubicBezTo>
                <a:cubicBezTo>
                  <a:pt x="556385" y="312431"/>
                  <a:pt x="719320" y="227970"/>
                  <a:pt x="896045" y="200068"/>
                </a:cubicBezTo>
                <a:lnTo>
                  <a:pt x="895029" y="187362"/>
                </a:lnTo>
                <a:close/>
                <a:moveTo>
                  <a:pt x="0" y="0"/>
                </a:moveTo>
                <a:lnTo>
                  <a:pt x="5084529" y="0"/>
                </a:lnTo>
                <a:lnTo>
                  <a:pt x="5084529" y="5940425"/>
                </a:lnTo>
                <a:lnTo>
                  <a:pt x="0" y="59404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DBD75DD-0082-5D47-BDDB-BF00387E98E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1248024" y="5405188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0190FF4E-3BF7-B64B-A048-4A7F0F9292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0749" y="1476531"/>
            <a:ext cx="5417045" cy="4632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789CB9A-7CAB-ED4F-8023-756B4C589680}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11248024" y="5405188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ntent blue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73983"/>
            <a:ext cx="5399548" cy="480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1521489"/>
            <a:ext cx="5399548" cy="40011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9971" y="973983"/>
            <a:ext cx="4939908" cy="469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81192B2-F45A-B845-80ED-C263E992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FB8FAAA-F7C9-494E-B088-EDFF247E0C50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0F03F8C-A030-9A44-8698-81FC663C2F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6288" y="2040629"/>
            <a:ext cx="5399548" cy="3629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11FA9B9-CFAD-7D46-92AE-7285C14C8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59D98E4-9191-0345-AD56-18E972C0A1F4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uble content grey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21EFE6BB-2ABE-CD4B-8929-B51CE9BB66BF}"/>
              </a:ext>
            </a:extLst>
          </p:cNvPr>
          <p:cNvSpPr>
            <a:spLocks/>
          </p:cNvSpPr>
          <p:nvPr/>
        </p:nvSpPr>
        <p:spPr bwMode="auto">
          <a:xfrm flipH="1">
            <a:off x="1393" y="2234871"/>
            <a:ext cx="4578350" cy="4622935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73983"/>
            <a:ext cx="5399548" cy="480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288" y="1521489"/>
            <a:ext cx="5399548" cy="40011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9971" y="973983"/>
            <a:ext cx="4939908" cy="469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4BDDB-5BC7-D04A-8AD4-10F6106E5870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053E2-0ACA-F648-9DD6-CF48A635D4F8}"/>
              </a:ext>
            </a:extLst>
          </p:cNvPr>
          <p:cNvGrpSpPr/>
          <p:nvPr/>
        </p:nvGrpSpPr>
        <p:grpSpPr>
          <a:xfrm>
            <a:off x="417651" y="6383294"/>
            <a:ext cx="1579562" cy="304766"/>
            <a:chOff x="769938" y="419101"/>
            <a:chExt cx="12193588" cy="2352675"/>
          </a:xfrm>
          <a:solidFill>
            <a:schemeClr val="accent1"/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877EFD0-1E53-4A47-80F7-A926D2F1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419101"/>
              <a:ext cx="858838" cy="889000"/>
            </a:xfrm>
            <a:custGeom>
              <a:avLst/>
              <a:gdLst>
                <a:gd name="T0" fmla="*/ 452 w 452"/>
                <a:gd name="T1" fmla="*/ 467 h 467"/>
                <a:gd name="T2" fmla="*/ 452 w 452"/>
                <a:gd name="T3" fmla="*/ 0 h 467"/>
                <a:gd name="T4" fmla="*/ 0 w 452"/>
                <a:gd name="T5" fmla="*/ 0 h 467"/>
                <a:gd name="T6" fmla="*/ 452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467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37"/>
                    <a:pt x="416" y="227"/>
                    <a:pt x="452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5B94AA3-7F1D-AA44-9A34-46345ACC0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419101"/>
              <a:ext cx="858838" cy="889000"/>
            </a:xfrm>
            <a:custGeom>
              <a:avLst/>
              <a:gdLst>
                <a:gd name="T0" fmla="*/ 452 w 452"/>
                <a:gd name="T1" fmla="*/ 0 h 467"/>
                <a:gd name="T2" fmla="*/ 0 w 452"/>
                <a:gd name="T3" fmla="*/ 0 h 467"/>
                <a:gd name="T4" fmla="*/ 0 w 452"/>
                <a:gd name="T5" fmla="*/ 467 h 467"/>
                <a:gd name="T6" fmla="*/ 452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4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36" y="227"/>
                    <a:pt x="220" y="37"/>
                    <a:pt x="45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0433023-A4F2-924A-890E-B0DF6E38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1635126"/>
              <a:ext cx="858838" cy="890588"/>
            </a:xfrm>
            <a:custGeom>
              <a:avLst/>
              <a:gdLst>
                <a:gd name="T0" fmla="*/ 0 w 452"/>
                <a:gd name="T1" fmla="*/ 0 h 467"/>
                <a:gd name="T2" fmla="*/ 0 w 452"/>
                <a:gd name="T3" fmla="*/ 467 h 467"/>
                <a:gd name="T4" fmla="*/ 452 w 452"/>
                <a:gd name="T5" fmla="*/ 467 h 467"/>
                <a:gd name="T6" fmla="*/ 0 w 452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0"/>
                  </a:moveTo>
                  <a:cubicBezTo>
                    <a:pt x="0" y="467"/>
                    <a:pt x="0" y="467"/>
                    <a:pt x="0" y="467"/>
                  </a:cubicBezTo>
                  <a:cubicBezTo>
                    <a:pt x="452" y="467"/>
                    <a:pt x="452" y="467"/>
                    <a:pt x="452" y="467"/>
                  </a:cubicBezTo>
                  <a:cubicBezTo>
                    <a:pt x="220" y="430"/>
                    <a:pt x="36" y="24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9B12731-D2DD-1E44-937C-7C9945B25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1635126"/>
              <a:ext cx="858838" cy="890588"/>
            </a:xfrm>
            <a:custGeom>
              <a:avLst/>
              <a:gdLst>
                <a:gd name="T0" fmla="*/ 0 w 452"/>
                <a:gd name="T1" fmla="*/ 467 h 467"/>
                <a:gd name="T2" fmla="*/ 452 w 452"/>
                <a:gd name="T3" fmla="*/ 467 h 467"/>
                <a:gd name="T4" fmla="*/ 452 w 452"/>
                <a:gd name="T5" fmla="*/ 0 h 467"/>
                <a:gd name="T6" fmla="*/ 0 w 452"/>
                <a:gd name="T7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467">
                  <a:moveTo>
                    <a:pt x="0" y="467"/>
                  </a:moveTo>
                  <a:cubicBezTo>
                    <a:pt x="452" y="467"/>
                    <a:pt x="452" y="467"/>
                    <a:pt x="452" y="467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240"/>
                    <a:pt x="233" y="430"/>
                    <a:pt x="0" y="46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105EED-6F42-6D4A-A12A-2F6B7FB8E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6" y="1265238"/>
              <a:ext cx="319088" cy="414338"/>
            </a:xfrm>
            <a:custGeom>
              <a:avLst/>
              <a:gdLst>
                <a:gd name="T0" fmla="*/ 201 w 201"/>
                <a:gd name="T1" fmla="*/ 166 h 261"/>
                <a:gd name="T2" fmla="*/ 91 w 201"/>
                <a:gd name="T3" fmla="*/ 166 h 261"/>
                <a:gd name="T4" fmla="*/ 91 w 201"/>
                <a:gd name="T5" fmla="*/ 94 h 261"/>
                <a:gd name="T6" fmla="*/ 201 w 201"/>
                <a:gd name="T7" fmla="*/ 94 h 261"/>
                <a:gd name="T8" fmla="*/ 201 w 201"/>
                <a:gd name="T9" fmla="*/ 0 h 261"/>
                <a:gd name="T10" fmla="*/ 0 w 201"/>
                <a:gd name="T11" fmla="*/ 0 h 261"/>
                <a:gd name="T12" fmla="*/ 0 w 201"/>
                <a:gd name="T13" fmla="*/ 261 h 261"/>
                <a:gd name="T14" fmla="*/ 201 w 201"/>
                <a:gd name="T15" fmla="*/ 261 h 261"/>
                <a:gd name="T16" fmla="*/ 201 w 201"/>
                <a:gd name="T17" fmla="*/ 16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61">
                  <a:moveTo>
                    <a:pt x="201" y="166"/>
                  </a:moveTo>
                  <a:lnTo>
                    <a:pt x="91" y="166"/>
                  </a:lnTo>
                  <a:lnTo>
                    <a:pt x="91" y="94"/>
                  </a:lnTo>
                  <a:lnTo>
                    <a:pt x="201" y="94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201" y="261"/>
                  </a:lnTo>
                  <a:lnTo>
                    <a:pt x="201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39AC0C7-99C2-9D4C-9756-78218D32D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8226" y="1031876"/>
              <a:ext cx="393700" cy="647700"/>
            </a:xfrm>
            <a:custGeom>
              <a:avLst/>
              <a:gdLst>
                <a:gd name="T0" fmla="*/ 163 w 248"/>
                <a:gd name="T1" fmla="*/ 313 h 408"/>
                <a:gd name="T2" fmla="*/ 93 w 248"/>
                <a:gd name="T3" fmla="*/ 313 h 408"/>
                <a:gd name="T4" fmla="*/ 93 w 248"/>
                <a:gd name="T5" fmla="*/ 241 h 408"/>
                <a:gd name="T6" fmla="*/ 163 w 248"/>
                <a:gd name="T7" fmla="*/ 241 h 408"/>
                <a:gd name="T8" fmla="*/ 163 w 248"/>
                <a:gd name="T9" fmla="*/ 313 h 408"/>
                <a:gd name="T10" fmla="*/ 0 w 248"/>
                <a:gd name="T11" fmla="*/ 0 h 408"/>
                <a:gd name="T12" fmla="*/ 0 w 248"/>
                <a:gd name="T13" fmla="*/ 408 h 408"/>
                <a:gd name="T14" fmla="*/ 248 w 248"/>
                <a:gd name="T15" fmla="*/ 408 h 408"/>
                <a:gd name="T16" fmla="*/ 248 w 248"/>
                <a:gd name="T17" fmla="*/ 147 h 408"/>
                <a:gd name="T18" fmla="*/ 93 w 248"/>
                <a:gd name="T19" fmla="*/ 147 h 408"/>
                <a:gd name="T20" fmla="*/ 93 w 248"/>
                <a:gd name="T21" fmla="*/ 0 h 408"/>
                <a:gd name="T22" fmla="*/ 0 w 248"/>
                <a:gd name="T2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408">
                  <a:moveTo>
                    <a:pt x="163" y="313"/>
                  </a:moveTo>
                  <a:lnTo>
                    <a:pt x="93" y="313"/>
                  </a:lnTo>
                  <a:lnTo>
                    <a:pt x="93" y="241"/>
                  </a:lnTo>
                  <a:lnTo>
                    <a:pt x="163" y="241"/>
                  </a:lnTo>
                  <a:lnTo>
                    <a:pt x="163" y="313"/>
                  </a:lnTo>
                  <a:close/>
                  <a:moveTo>
                    <a:pt x="0" y="0"/>
                  </a:moveTo>
                  <a:lnTo>
                    <a:pt x="0" y="408"/>
                  </a:lnTo>
                  <a:lnTo>
                    <a:pt x="248" y="408"/>
                  </a:lnTo>
                  <a:lnTo>
                    <a:pt x="248" y="147"/>
                  </a:lnTo>
                  <a:lnTo>
                    <a:pt x="93" y="1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D02B1E5-C05E-9844-BA33-9CB1289A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888" y="419101"/>
              <a:ext cx="384175" cy="2106613"/>
            </a:xfrm>
            <a:custGeom>
              <a:avLst/>
              <a:gdLst>
                <a:gd name="T0" fmla="*/ 177 w 242"/>
                <a:gd name="T1" fmla="*/ 0 h 1327"/>
                <a:gd name="T2" fmla="*/ 169 w 242"/>
                <a:gd name="T3" fmla="*/ 0 h 1327"/>
                <a:gd name="T4" fmla="*/ 169 w 242"/>
                <a:gd name="T5" fmla="*/ 533 h 1327"/>
                <a:gd name="T6" fmla="*/ 151 w 242"/>
                <a:gd name="T7" fmla="*/ 533 h 1327"/>
                <a:gd name="T8" fmla="*/ 151 w 242"/>
                <a:gd name="T9" fmla="*/ 699 h 1327"/>
                <a:gd name="T10" fmla="*/ 85 w 242"/>
                <a:gd name="T11" fmla="*/ 699 h 1327"/>
                <a:gd name="T12" fmla="*/ 85 w 242"/>
                <a:gd name="T13" fmla="*/ 533 h 1327"/>
                <a:gd name="T14" fmla="*/ 0 w 242"/>
                <a:gd name="T15" fmla="*/ 533 h 1327"/>
                <a:gd name="T16" fmla="*/ 0 w 242"/>
                <a:gd name="T17" fmla="*/ 794 h 1327"/>
                <a:gd name="T18" fmla="*/ 169 w 242"/>
                <a:gd name="T19" fmla="*/ 794 h 1327"/>
                <a:gd name="T20" fmla="*/ 169 w 242"/>
                <a:gd name="T21" fmla="*/ 1327 h 1327"/>
                <a:gd name="T22" fmla="*/ 177 w 242"/>
                <a:gd name="T23" fmla="*/ 1327 h 1327"/>
                <a:gd name="T24" fmla="*/ 177 w 242"/>
                <a:gd name="T25" fmla="*/ 794 h 1327"/>
                <a:gd name="T26" fmla="*/ 242 w 242"/>
                <a:gd name="T27" fmla="*/ 794 h 1327"/>
                <a:gd name="T28" fmla="*/ 242 w 242"/>
                <a:gd name="T29" fmla="*/ 533 h 1327"/>
                <a:gd name="T30" fmla="*/ 177 w 242"/>
                <a:gd name="T31" fmla="*/ 533 h 1327"/>
                <a:gd name="T32" fmla="*/ 177 w 242"/>
                <a:gd name="T33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1327">
                  <a:moveTo>
                    <a:pt x="177" y="0"/>
                  </a:moveTo>
                  <a:lnTo>
                    <a:pt x="169" y="0"/>
                  </a:lnTo>
                  <a:lnTo>
                    <a:pt x="169" y="533"/>
                  </a:lnTo>
                  <a:lnTo>
                    <a:pt x="151" y="533"/>
                  </a:lnTo>
                  <a:lnTo>
                    <a:pt x="151" y="699"/>
                  </a:lnTo>
                  <a:lnTo>
                    <a:pt x="85" y="699"/>
                  </a:lnTo>
                  <a:lnTo>
                    <a:pt x="85" y="533"/>
                  </a:lnTo>
                  <a:lnTo>
                    <a:pt x="0" y="533"/>
                  </a:lnTo>
                  <a:lnTo>
                    <a:pt x="0" y="794"/>
                  </a:lnTo>
                  <a:lnTo>
                    <a:pt x="169" y="794"/>
                  </a:lnTo>
                  <a:lnTo>
                    <a:pt x="169" y="1327"/>
                  </a:lnTo>
                  <a:lnTo>
                    <a:pt x="177" y="1327"/>
                  </a:lnTo>
                  <a:lnTo>
                    <a:pt x="177" y="794"/>
                  </a:lnTo>
                  <a:lnTo>
                    <a:pt x="242" y="794"/>
                  </a:lnTo>
                  <a:lnTo>
                    <a:pt x="242" y="533"/>
                  </a:lnTo>
                  <a:lnTo>
                    <a:pt x="177" y="53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331F41-0221-F24B-884E-C791B382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6" y="427038"/>
              <a:ext cx="49213" cy="833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4110B3C-1344-D044-AD41-560B8A2B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649288"/>
              <a:ext cx="481013" cy="611188"/>
            </a:xfrm>
            <a:custGeom>
              <a:avLst/>
              <a:gdLst>
                <a:gd name="T0" fmla="*/ 0 w 253"/>
                <a:gd name="T1" fmla="*/ 8 h 321"/>
                <a:gd name="T2" fmla="*/ 26 w 253"/>
                <a:gd name="T3" fmla="*/ 8 h 321"/>
                <a:gd name="T4" fmla="*/ 26 w 253"/>
                <a:gd name="T5" fmla="*/ 63 h 321"/>
                <a:gd name="T6" fmla="*/ 23 w 253"/>
                <a:gd name="T7" fmla="*/ 89 h 321"/>
                <a:gd name="T8" fmla="*/ 24 w 253"/>
                <a:gd name="T9" fmla="*/ 89 h 321"/>
                <a:gd name="T10" fmla="*/ 153 w 253"/>
                <a:gd name="T11" fmla="*/ 0 h 321"/>
                <a:gd name="T12" fmla="*/ 253 w 253"/>
                <a:gd name="T13" fmla="*/ 122 h 321"/>
                <a:gd name="T14" fmla="*/ 253 w 253"/>
                <a:gd name="T15" fmla="*/ 321 h 321"/>
                <a:gd name="T16" fmla="*/ 227 w 253"/>
                <a:gd name="T17" fmla="*/ 321 h 321"/>
                <a:gd name="T18" fmla="*/ 227 w 253"/>
                <a:gd name="T19" fmla="*/ 132 h 321"/>
                <a:gd name="T20" fmla="*/ 153 w 253"/>
                <a:gd name="T21" fmla="*/ 26 h 321"/>
                <a:gd name="T22" fmla="*/ 30 w 253"/>
                <a:gd name="T23" fmla="*/ 126 h 321"/>
                <a:gd name="T24" fmla="*/ 26 w 253"/>
                <a:gd name="T25" fmla="*/ 168 h 321"/>
                <a:gd name="T26" fmla="*/ 26 w 253"/>
                <a:gd name="T27" fmla="*/ 321 h 321"/>
                <a:gd name="T28" fmla="*/ 0 w 253"/>
                <a:gd name="T29" fmla="*/ 321 h 321"/>
                <a:gd name="T30" fmla="*/ 0 w 253"/>
                <a:gd name="T31" fmla="*/ 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321">
                  <a:moveTo>
                    <a:pt x="0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77"/>
                    <a:pt x="23" y="89"/>
                    <a:pt x="23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5" y="59"/>
                    <a:pt x="77" y="0"/>
                    <a:pt x="153" y="0"/>
                  </a:cubicBezTo>
                  <a:cubicBezTo>
                    <a:pt x="231" y="0"/>
                    <a:pt x="253" y="49"/>
                    <a:pt x="253" y="122"/>
                  </a:cubicBezTo>
                  <a:cubicBezTo>
                    <a:pt x="253" y="321"/>
                    <a:pt x="253" y="321"/>
                    <a:pt x="253" y="321"/>
                  </a:cubicBezTo>
                  <a:cubicBezTo>
                    <a:pt x="227" y="321"/>
                    <a:pt x="227" y="321"/>
                    <a:pt x="227" y="321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77"/>
                    <a:pt x="220" y="26"/>
                    <a:pt x="153" y="26"/>
                  </a:cubicBezTo>
                  <a:cubicBezTo>
                    <a:pt x="96" y="26"/>
                    <a:pt x="46" y="67"/>
                    <a:pt x="30" y="126"/>
                  </a:cubicBezTo>
                  <a:cubicBezTo>
                    <a:pt x="27" y="139"/>
                    <a:pt x="26" y="153"/>
                    <a:pt x="26" y="168"/>
                  </a:cubicBezTo>
                  <a:cubicBezTo>
                    <a:pt x="26" y="321"/>
                    <a:pt x="26" y="321"/>
                    <a:pt x="26" y="321"/>
                  </a:cubicBezTo>
                  <a:cubicBezTo>
                    <a:pt x="0" y="321"/>
                    <a:pt x="0" y="321"/>
                    <a:pt x="0" y="321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A976845-9570-C140-AEEF-0DBD4AA9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652463"/>
              <a:ext cx="392113" cy="622300"/>
            </a:xfrm>
            <a:custGeom>
              <a:avLst/>
              <a:gdLst>
                <a:gd name="T0" fmla="*/ 16 w 206"/>
                <a:gd name="T1" fmla="*/ 262 h 327"/>
                <a:gd name="T2" fmla="*/ 110 w 206"/>
                <a:gd name="T3" fmla="*/ 302 h 327"/>
                <a:gd name="T4" fmla="*/ 179 w 206"/>
                <a:gd name="T5" fmla="*/ 243 h 327"/>
                <a:gd name="T6" fmla="*/ 13 w 206"/>
                <a:gd name="T7" fmla="*/ 84 h 327"/>
                <a:gd name="T8" fmla="*/ 110 w 206"/>
                <a:gd name="T9" fmla="*/ 0 h 327"/>
                <a:gd name="T10" fmla="*/ 199 w 206"/>
                <a:gd name="T11" fmla="*/ 33 h 327"/>
                <a:gd name="T12" fmla="*/ 184 w 206"/>
                <a:gd name="T13" fmla="*/ 55 h 327"/>
                <a:gd name="T14" fmla="*/ 108 w 206"/>
                <a:gd name="T15" fmla="*/ 25 h 327"/>
                <a:gd name="T16" fmla="*/ 40 w 206"/>
                <a:gd name="T17" fmla="*/ 82 h 327"/>
                <a:gd name="T18" fmla="*/ 206 w 206"/>
                <a:gd name="T19" fmla="*/ 243 h 327"/>
                <a:gd name="T20" fmla="*/ 109 w 206"/>
                <a:gd name="T21" fmla="*/ 327 h 327"/>
                <a:gd name="T22" fmla="*/ 0 w 206"/>
                <a:gd name="T23" fmla="*/ 282 h 327"/>
                <a:gd name="T24" fmla="*/ 16 w 206"/>
                <a:gd name="T25" fmla="*/ 26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327">
                  <a:moveTo>
                    <a:pt x="16" y="262"/>
                  </a:moveTo>
                  <a:cubicBezTo>
                    <a:pt x="16" y="262"/>
                    <a:pt x="50" y="302"/>
                    <a:pt x="110" y="302"/>
                  </a:cubicBezTo>
                  <a:cubicBezTo>
                    <a:pt x="147" y="302"/>
                    <a:pt x="179" y="281"/>
                    <a:pt x="179" y="243"/>
                  </a:cubicBezTo>
                  <a:cubicBezTo>
                    <a:pt x="179" y="163"/>
                    <a:pt x="13" y="186"/>
                    <a:pt x="13" y="84"/>
                  </a:cubicBezTo>
                  <a:cubicBezTo>
                    <a:pt x="13" y="28"/>
                    <a:pt x="58" y="0"/>
                    <a:pt x="110" y="0"/>
                  </a:cubicBezTo>
                  <a:cubicBezTo>
                    <a:pt x="171" y="0"/>
                    <a:pt x="199" y="33"/>
                    <a:pt x="199" y="33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59" y="25"/>
                    <a:pt x="108" y="25"/>
                  </a:cubicBezTo>
                  <a:cubicBezTo>
                    <a:pt x="73" y="25"/>
                    <a:pt x="40" y="41"/>
                    <a:pt x="40" y="82"/>
                  </a:cubicBezTo>
                  <a:cubicBezTo>
                    <a:pt x="40" y="163"/>
                    <a:pt x="206" y="139"/>
                    <a:pt x="206" y="243"/>
                  </a:cubicBezTo>
                  <a:cubicBezTo>
                    <a:pt x="206" y="293"/>
                    <a:pt x="165" y="327"/>
                    <a:pt x="109" y="327"/>
                  </a:cubicBezTo>
                  <a:cubicBezTo>
                    <a:pt x="36" y="327"/>
                    <a:pt x="0" y="282"/>
                    <a:pt x="0" y="282"/>
                  </a:cubicBezTo>
                  <a:lnTo>
                    <a:pt x="16" y="2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7E0DA62-90B9-7842-AB64-75D0584A6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026" y="649288"/>
              <a:ext cx="501650" cy="849313"/>
            </a:xfrm>
            <a:custGeom>
              <a:avLst/>
              <a:gdLst>
                <a:gd name="T0" fmla="*/ 130 w 264"/>
                <a:gd name="T1" fmla="*/ 303 h 446"/>
                <a:gd name="T2" fmla="*/ 238 w 264"/>
                <a:gd name="T3" fmla="*/ 164 h 446"/>
                <a:gd name="T4" fmla="*/ 132 w 264"/>
                <a:gd name="T5" fmla="*/ 26 h 446"/>
                <a:gd name="T6" fmla="*/ 25 w 264"/>
                <a:gd name="T7" fmla="*/ 165 h 446"/>
                <a:gd name="T8" fmla="*/ 130 w 264"/>
                <a:gd name="T9" fmla="*/ 303 h 446"/>
                <a:gd name="T10" fmla="*/ 0 w 264"/>
                <a:gd name="T11" fmla="*/ 8 h 446"/>
                <a:gd name="T12" fmla="*/ 25 w 264"/>
                <a:gd name="T13" fmla="*/ 8 h 446"/>
                <a:gd name="T14" fmla="*/ 25 w 264"/>
                <a:gd name="T15" fmla="*/ 46 h 446"/>
                <a:gd name="T16" fmla="*/ 23 w 264"/>
                <a:gd name="T17" fmla="*/ 71 h 446"/>
                <a:gd name="T18" fmla="*/ 25 w 264"/>
                <a:gd name="T19" fmla="*/ 71 h 446"/>
                <a:gd name="T20" fmla="*/ 134 w 264"/>
                <a:gd name="T21" fmla="*/ 0 h 446"/>
                <a:gd name="T22" fmla="*/ 264 w 264"/>
                <a:gd name="T23" fmla="*/ 164 h 446"/>
                <a:gd name="T24" fmla="*/ 130 w 264"/>
                <a:gd name="T25" fmla="*/ 328 h 446"/>
                <a:gd name="T26" fmla="*/ 24 w 264"/>
                <a:gd name="T27" fmla="*/ 257 h 446"/>
                <a:gd name="T28" fmla="*/ 23 w 264"/>
                <a:gd name="T29" fmla="*/ 257 h 446"/>
                <a:gd name="T30" fmla="*/ 25 w 264"/>
                <a:gd name="T31" fmla="*/ 285 h 446"/>
                <a:gd name="T32" fmla="*/ 25 w 264"/>
                <a:gd name="T33" fmla="*/ 446 h 446"/>
                <a:gd name="T34" fmla="*/ 0 w 264"/>
                <a:gd name="T35" fmla="*/ 446 h 446"/>
                <a:gd name="T36" fmla="*/ 0 w 264"/>
                <a:gd name="T37" fmla="*/ 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303"/>
                  </a:moveTo>
                  <a:cubicBezTo>
                    <a:pt x="189" y="303"/>
                    <a:pt x="238" y="252"/>
                    <a:pt x="238" y="164"/>
                  </a:cubicBezTo>
                  <a:cubicBezTo>
                    <a:pt x="238" y="80"/>
                    <a:pt x="194" y="26"/>
                    <a:pt x="132" y="26"/>
                  </a:cubicBezTo>
                  <a:cubicBezTo>
                    <a:pt x="77" y="26"/>
                    <a:pt x="25" y="67"/>
                    <a:pt x="25" y="165"/>
                  </a:cubicBezTo>
                  <a:cubicBezTo>
                    <a:pt x="25" y="234"/>
                    <a:pt x="62" y="303"/>
                    <a:pt x="130" y="303"/>
                  </a:cubicBezTo>
                  <a:moveTo>
                    <a:pt x="0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60"/>
                    <a:pt x="23" y="71"/>
                    <a:pt x="23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49" y="0"/>
                    <a:pt x="134" y="0"/>
                  </a:cubicBezTo>
                  <a:cubicBezTo>
                    <a:pt x="215" y="0"/>
                    <a:pt x="264" y="67"/>
                    <a:pt x="264" y="164"/>
                  </a:cubicBezTo>
                  <a:cubicBezTo>
                    <a:pt x="264" y="264"/>
                    <a:pt x="208" y="328"/>
                    <a:pt x="130" y="328"/>
                  </a:cubicBezTo>
                  <a:cubicBezTo>
                    <a:pt x="51" y="328"/>
                    <a:pt x="24" y="257"/>
                    <a:pt x="24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3" y="257"/>
                    <a:pt x="25" y="269"/>
                    <a:pt x="25" y="285"/>
                  </a:cubicBezTo>
                  <a:cubicBezTo>
                    <a:pt x="25" y="446"/>
                    <a:pt x="25" y="446"/>
                    <a:pt x="25" y="446"/>
                  </a:cubicBezTo>
                  <a:cubicBezTo>
                    <a:pt x="0" y="446"/>
                    <a:pt x="0" y="446"/>
                    <a:pt x="0" y="446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00545EC-F504-0541-A316-C3189AA96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3388" y="427038"/>
              <a:ext cx="57150" cy="833438"/>
            </a:xfrm>
            <a:custGeom>
              <a:avLst/>
              <a:gdLst>
                <a:gd name="T0" fmla="*/ 3 w 36"/>
                <a:gd name="T1" fmla="*/ 525 h 525"/>
                <a:gd name="T2" fmla="*/ 34 w 36"/>
                <a:gd name="T3" fmla="*/ 525 h 525"/>
                <a:gd name="T4" fmla="*/ 34 w 36"/>
                <a:gd name="T5" fmla="*/ 150 h 525"/>
                <a:gd name="T6" fmla="*/ 3 w 36"/>
                <a:gd name="T7" fmla="*/ 150 h 525"/>
                <a:gd name="T8" fmla="*/ 3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3" y="525"/>
                  </a:moveTo>
                  <a:lnTo>
                    <a:pt x="34" y="525"/>
                  </a:lnTo>
                  <a:lnTo>
                    <a:pt x="34" y="150"/>
                  </a:lnTo>
                  <a:lnTo>
                    <a:pt x="3" y="150"/>
                  </a:lnTo>
                  <a:lnTo>
                    <a:pt x="3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613BB2-5704-A544-845A-5EE91F5F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660401"/>
              <a:ext cx="263525" cy="600075"/>
            </a:xfrm>
            <a:custGeom>
              <a:avLst/>
              <a:gdLst>
                <a:gd name="T0" fmla="*/ 0 w 138"/>
                <a:gd name="T1" fmla="*/ 2 h 315"/>
                <a:gd name="T2" fmla="*/ 25 w 138"/>
                <a:gd name="T3" fmla="*/ 2 h 315"/>
                <a:gd name="T4" fmla="*/ 25 w 138"/>
                <a:gd name="T5" fmla="*/ 61 h 315"/>
                <a:gd name="T6" fmla="*/ 23 w 138"/>
                <a:gd name="T7" fmla="*/ 87 h 315"/>
                <a:gd name="T8" fmla="*/ 24 w 138"/>
                <a:gd name="T9" fmla="*/ 87 h 315"/>
                <a:gd name="T10" fmla="*/ 121 w 138"/>
                <a:gd name="T11" fmla="*/ 0 h 315"/>
                <a:gd name="T12" fmla="*/ 138 w 138"/>
                <a:gd name="T13" fmla="*/ 1 h 315"/>
                <a:gd name="T14" fmla="*/ 138 w 138"/>
                <a:gd name="T15" fmla="*/ 28 h 315"/>
                <a:gd name="T16" fmla="*/ 125 w 138"/>
                <a:gd name="T17" fmla="*/ 26 h 315"/>
                <a:gd name="T18" fmla="*/ 34 w 138"/>
                <a:gd name="T19" fmla="*/ 114 h 315"/>
                <a:gd name="T20" fmla="*/ 25 w 138"/>
                <a:gd name="T21" fmla="*/ 180 h 315"/>
                <a:gd name="T22" fmla="*/ 25 w 138"/>
                <a:gd name="T23" fmla="*/ 315 h 315"/>
                <a:gd name="T24" fmla="*/ 0 w 138"/>
                <a:gd name="T25" fmla="*/ 315 h 315"/>
                <a:gd name="T26" fmla="*/ 0 w 138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8" y="1"/>
                    <a:pt x="138" y="1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1" y="26"/>
                    <a:pt x="125" y="26"/>
                  </a:cubicBezTo>
                  <a:cubicBezTo>
                    <a:pt x="77" y="26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36C59A9-C00C-D440-A9AF-693C1680A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1226" y="649288"/>
              <a:ext cx="514350" cy="625475"/>
            </a:xfrm>
            <a:custGeom>
              <a:avLst/>
              <a:gdLst>
                <a:gd name="T0" fmla="*/ 244 w 271"/>
                <a:gd name="T1" fmla="*/ 136 h 328"/>
                <a:gd name="T2" fmla="*/ 147 w 271"/>
                <a:gd name="T3" fmla="*/ 25 h 328"/>
                <a:gd name="T4" fmla="*/ 29 w 271"/>
                <a:gd name="T5" fmla="*/ 136 h 328"/>
                <a:gd name="T6" fmla="*/ 244 w 271"/>
                <a:gd name="T7" fmla="*/ 136 h 328"/>
                <a:gd name="T8" fmla="*/ 147 w 271"/>
                <a:gd name="T9" fmla="*/ 0 h 328"/>
                <a:gd name="T10" fmla="*/ 271 w 271"/>
                <a:gd name="T11" fmla="*/ 143 h 328"/>
                <a:gd name="T12" fmla="*/ 270 w 271"/>
                <a:gd name="T13" fmla="*/ 160 h 328"/>
                <a:gd name="T14" fmla="*/ 27 w 271"/>
                <a:gd name="T15" fmla="*/ 160 h 328"/>
                <a:gd name="T16" fmla="*/ 156 w 271"/>
                <a:gd name="T17" fmla="*/ 303 h 328"/>
                <a:gd name="T18" fmla="*/ 250 w 271"/>
                <a:gd name="T19" fmla="*/ 263 h 328"/>
                <a:gd name="T20" fmla="*/ 264 w 271"/>
                <a:gd name="T21" fmla="*/ 285 h 328"/>
                <a:gd name="T22" fmla="*/ 156 w 271"/>
                <a:gd name="T23" fmla="*/ 328 h 328"/>
                <a:gd name="T24" fmla="*/ 0 w 271"/>
                <a:gd name="T25" fmla="*/ 165 h 328"/>
                <a:gd name="T26" fmla="*/ 147 w 271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328">
                  <a:moveTo>
                    <a:pt x="244" y="136"/>
                  </a:moveTo>
                  <a:cubicBezTo>
                    <a:pt x="241" y="59"/>
                    <a:pt x="197" y="25"/>
                    <a:pt x="147" y="25"/>
                  </a:cubicBezTo>
                  <a:cubicBezTo>
                    <a:pt x="91" y="25"/>
                    <a:pt x="39" y="62"/>
                    <a:pt x="29" y="136"/>
                  </a:cubicBezTo>
                  <a:lnTo>
                    <a:pt x="244" y="136"/>
                  </a:lnTo>
                  <a:close/>
                  <a:moveTo>
                    <a:pt x="147" y="0"/>
                  </a:moveTo>
                  <a:cubicBezTo>
                    <a:pt x="230" y="0"/>
                    <a:pt x="271" y="67"/>
                    <a:pt x="271" y="143"/>
                  </a:cubicBezTo>
                  <a:cubicBezTo>
                    <a:pt x="271" y="150"/>
                    <a:pt x="270" y="160"/>
                    <a:pt x="270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51"/>
                    <a:pt x="86" y="303"/>
                    <a:pt x="156" y="303"/>
                  </a:cubicBezTo>
                  <a:cubicBezTo>
                    <a:pt x="214" y="303"/>
                    <a:pt x="250" y="263"/>
                    <a:pt x="250" y="263"/>
                  </a:cubicBezTo>
                  <a:cubicBezTo>
                    <a:pt x="264" y="285"/>
                    <a:pt x="264" y="285"/>
                    <a:pt x="264" y="285"/>
                  </a:cubicBezTo>
                  <a:cubicBezTo>
                    <a:pt x="264" y="285"/>
                    <a:pt x="222" y="328"/>
                    <a:pt x="156" y="328"/>
                  </a:cubicBezTo>
                  <a:cubicBezTo>
                    <a:pt x="71" y="328"/>
                    <a:pt x="0" y="264"/>
                    <a:pt x="0" y="165"/>
                  </a:cubicBezTo>
                  <a:cubicBezTo>
                    <a:pt x="0" y="59"/>
                    <a:pt x="70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C901860-399C-AE4A-9485-33C49C83B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951" y="427038"/>
              <a:ext cx="501650" cy="847725"/>
            </a:xfrm>
            <a:custGeom>
              <a:avLst/>
              <a:gdLst>
                <a:gd name="T0" fmla="*/ 132 w 264"/>
                <a:gd name="T1" fmla="*/ 420 h 445"/>
                <a:gd name="T2" fmla="*/ 239 w 264"/>
                <a:gd name="T3" fmla="*/ 281 h 445"/>
                <a:gd name="T4" fmla="*/ 134 w 264"/>
                <a:gd name="T5" fmla="*/ 143 h 445"/>
                <a:gd name="T6" fmla="*/ 26 w 264"/>
                <a:gd name="T7" fmla="*/ 281 h 445"/>
                <a:gd name="T8" fmla="*/ 132 w 264"/>
                <a:gd name="T9" fmla="*/ 420 h 445"/>
                <a:gd name="T10" fmla="*/ 135 w 264"/>
                <a:gd name="T11" fmla="*/ 117 h 445"/>
                <a:gd name="T12" fmla="*/ 240 w 264"/>
                <a:gd name="T13" fmla="*/ 188 h 445"/>
                <a:gd name="T14" fmla="*/ 241 w 264"/>
                <a:gd name="T15" fmla="*/ 188 h 445"/>
                <a:gd name="T16" fmla="*/ 239 w 264"/>
                <a:gd name="T17" fmla="*/ 162 h 445"/>
                <a:gd name="T18" fmla="*/ 239 w 264"/>
                <a:gd name="T19" fmla="*/ 0 h 445"/>
                <a:gd name="T20" fmla="*/ 264 w 264"/>
                <a:gd name="T21" fmla="*/ 0 h 445"/>
                <a:gd name="T22" fmla="*/ 264 w 264"/>
                <a:gd name="T23" fmla="*/ 438 h 445"/>
                <a:gd name="T24" fmla="*/ 239 w 264"/>
                <a:gd name="T25" fmla="*/ 438 h 445"/>
                <a:gd name="T26" fmla="*/ 239 w 264"/>
                <a:gd name="T27" fmla="*/ 398 h 445"/>
                <a:gd name="T28" fmla="*/ 241 w 264"/>
                <a:gd name="T29" fmla="*/ 374 h 445"/>
                <a:gd name="T30" fmla="*/ 240 w 264"/>
                <a:gd name="T31" fmla="*/ 374 h 445"/>
                <a:gd name="T32" fmla="*/ 131 w 264"/>
                <a:gd name="T33" fmla="*/ 445 h 445"/>
                <a:gd name="T34" fmla="*/ 0 w 264"/>
                <a:gd name="T35" fmla="*/ 281 h 445"/>
                <a:gd name="T36" fmla="*/ 135 w 264"/>
                <a:gd name="T37" fmla="*/ 1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5">
                  <a:moveTo>
                    <a:pt x="132" y="420"/>
                  </a:moveTo>
                  <a:cubicBezTo>
                    <a:pt x="187" y="420"/>
                    <a:pt x="239" y="379"/>
                    <a:pt x="239" y="281"/>
                  </a:cubicBezTo>
                  <a:cubicBezTo>
                    <a:pt x="239" y="211"/>
                    <a:pt x="205" y="143"/>
                    <a:pt x="134" y="143"/>
                  </a:cubicBezTo>
                  <a:cubicBezTo>
                    <a:pt x="75" y="143"/>
                    <a:pt x="26" y="194"/>
                    <a:pt x="26" y="281"/>
                  </a:cubicBezTo>
                  <a:cubicBezTo>
                    <a:pt x="26" y="366"/>
                    <a:pt x="70" y="420"/>
                    <a:pt x="132" y="420"/>
                  </a:cubicBezTo>
                  <a:moveTo>
                    <a:pt x="135" y="117"/>
                  </a:moveTo>
                  <a:cubicBezTo>
                    <a:pt x="212" y="117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188"/>
                    <a:pt x="239" y="177"/>
                    <a:pt x="239" y="16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438"/>
                    <a:pt x="264" y="438"/>
                    <a:pt x="264" y="438"/>
                  </a:cubicBezTo>
                  <a:cubicBezTo>
                    <a:pt x="239" y="438"/>
                    <a:pt x="239" y="438"/>
                    <a:pt x="239" y="438"/>
                  </a:cubicBezTo>
                  <a:cubicBezTo>
                    <a:pt x="239" y="398"/>
                    <a:pt x="239" y="398"/>
                    <a:pt x="239" y="398"/>
                  </a:cubicBezTo>
                  <a:cubicBezTo>
                    <a:pt x="239" y="384"/>
                    <a:pt x="241" y="374"/>
                    <a:pt x="241" y="374"/>
                  </a:cubicBezTo>
                  <a:cubicBezTo>
                    <a:pt x="240" y="374"/>
                    <a:pt x="240" y="374"/>
                    <a:pt x="240" y="374"/>
                  </a:cubicBezTo>
                  <a:cubicBezTo>
                    <a:pt x="240" y="374"/>
                    <a:pt x="214" y="445"/>
                    <a:pt x="131" y="445"/>
                  </a:cubicBezTo>
                  <a:cubicBezTo>
                    <a:pt x="49" y="445"/>
                    <a:pt x="0" y="378"/>
                    <a:pt x="0" y="281"/>
                  </a:cubicBezTo>
                  <a:cubicBezTo>
                    <a:pt x="0" y="182"/>
                    <a:pt x="56" y="117"/>
                    <a:pt x="135" y="1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275DDBF-B86F-B045-BE1F-01830C38D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2851" y="427038"/>
              <a:ext cx="503238" cy="847725"/>
            </a:xfrm>
            <a:custGeom>
              <a:avLst/>
              <a:gdLst>
                <a:gd name="T0" fmla="*/ 130 w 265"/>
                <a:gd name="T1" fmla="*/ 420 h 445"/>
                <a:gd name="T2" fmla="*/ 238 w 265"/>
                <a:gd name="T3" fmla="*/ 281 h 445"/>
                <a:gd name="T4" fmla="*/ 133 w 265"/>
                <a:gd name="T5" fmla="*/ 143 h 445"/>
                <a:gd name="T6" fmla="*/ 25 w 265"/>
                <a:gd name="T7" fmla="*/ 282 h 445"/>
                <a:gd name="T8" fmla="*/ 130 w 265"/>
                <a:gd name="T9" fmla="*/ 420 h 445"/>
                <a:gd name="T10" fmla="*/ 0 w 265"/>
                <a:gd name="T11" fmla="*/ 0 h 445"/>
                <a:gd name="T12" fmla="*/ 26 w 265"/>
                <a:gd name="T13" fmla="*/ 0 h 445"/>
                <a:gd name="T14" fmla="*/ 26 w 265"/>
                <a:gd name="T15" fmla="*/ 163 h 445"/>
                <a:gd name="T16" fmla="*/ 23 w 265"/>
                <a:gd name="T17" fmla="*/ 188 h 445"/>
                <a:gd name="T18" fmla="*/ 24 w 265"/>
                <a:gd name="T19" fmla="*/ 188 h 445"/>
                <a:gd name="T20" fmla="*/ 134 w 265"/>
                <a:gd name="T21" fmla="*/ 117 h 445"/>
                <a:gd name="T22" fmla="*/ 265 w 265"/>
                <a:gd name="T23" fmla="*/ 281 h 445"/>
                <a:gd name="T24" fmla="*/ 129 w 265"/>
                <a:gd name="T25" fmla="*/ 445 h 445"/>
                <a:gd name="T26" fmla="*/ 24 w 265"/>
                <a:gd name="T27" fmla="*/ 374 h 445"/>
                <a:gd name="T28" fmla="*/ 23 w 265"/>
                <a:gd name="T29" fmla="*/ 374 h 445"/>
                <a:gd name="T30" fmla="*/ 26 w 265"/>
                <a:gd name="T31" fmla="*/ 402 h 445"/>
                <a:gd name="T32" fmla="*/ 26 w 265"/>
                <a:gd name="T33" fmla="*/ 438 h 445"/>
                <a:gd name="T34" fmla="*/ 0 w 265"/>
                <a:gd name="T35" fmla="*/ 438 h 445"/>
                <a:gd name="T36" fmla="*/ 0 w 265"/>
                <a:gd name="T3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445">
                  <a:moveTo>
                    <a:pt x="130" y="420"/>
                  </a:moveTo>
                  <a:cubicBezTo>
                    <a:pt x="190" y="420"/>
                    <a:pt x="238" y="369"/>
                    <a:pt x="238" y="281"/>
                  </a:cubicBezTo>
                  <a:cubicBezTo>
                    <a:pt x="238" y="197"/>
                    <a:pt x="194" y="143"/>
                    <a:pt x="133" y="143"/>
                  </a:cubicBezTo>
                  <a:cubicBezTo>
                    <a:pt x="77" y="143"/>
                    <a:pt x="25" y="184"/>
                    <a:pt x="25" y="282"/>
                  </a:cubicBezTo>
                  <a:cubicBezTo>
                    <a:pt x="25" y="351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77"/>
                    <a:pt x="23" y="188"/>
                    <a:pt x="2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8"/>
                    <a:pt x="50" y="117"/>
                    <a:pt x="134" y="117"/>
                  </a:cubicBezTo>
                  <a:cubicBezTo>
                    <a:pt x="215" y="117"/>
                    <a:pt x="265" y="185"/>
                    <a:pt x="265" y="281"/>
                  </a:cubicBezTo>
                  <a:cubicBezTo>
                    <a:pt x="265" y="381"/>
                    <a:pt x="208" y="445"/>
                    <a:pt x="129" y="445"/>
                  </a:cubicBezTo>
                  <a:cubicBezTo>
                    <a:pt x="53" y="445"/>
                    <a:pt x="24" y="374"/>
                    <a:pt x="24" y="374"/>
                  </a:cubicBezTo>
                  <a:cubicBezTo>
                    <a:pt x="23" y="374"/>
                    <a:pt x="23" y="374"/>
                    <a:pt x="23" y="374"/>
                  </a:cubicBezTo>
                  <a:cubicBezTo>
                    <a:pt x="23" y="374"/>
                    <a:pt x="26" y="386"/>
                    <a:pt x="26" y="402"/>
                  </a:cubicBezTo>
                  <a:cubicBezTo>
                    <a:pt x="26" y="438"/>
                    <a:pt x="26" y="438"/>
                    <a:pt x="26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E6B1AD7-A0D0-5C48-BCEF-3DBAD8894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851" y="665163"/>
              <a:ext cx="536575" cy="844550"/>
            </a:xfrm>
            <a:custGeom>
              <a:avLst/>
              <a:gdLst>
                <a:gd name="T0" fmla="*/ 12 w 282"/>
                <a:gd name="T1" fmla="*/ 404 h 444"/>
                <a:gd name="T2" fmla="*/ 49 w 282"/>
                <a:gd name="T3" fmla="*/ 419 h 444"/>
                <a:gd name="T4" fmla="*/ 109 w 282"/>
                <a:gd name="T5" fmla="*/ 363 h 444"/>
                <a:gd name="T6" fmla="*/ 131 w 282"/>
                <a:gd name="T7" fmla="*/ 311 h 444"/>
                <a:gd name="T8" fmla="*/ 5 w 282"/>
                <a:gd name="T9" fmla="*/ 0 h 444"/>
                <a:gd name="T10" fmla="*/ 32 w 282"/>
                <a:gd name="T11" fmla="*/ 0 h 444"/>
                <a:gd name="T12" fmla="*/ 132 w 282"/>
                <a:gd name="T13" fmla="*/ 250 h 444"/>
                <a:gd name="T14" fmla="*/ 143 w 282"/>
                <a:gd name="T15" fmla="*/ 279 h 444"/>
                <a:gd name="T16" fmla="*/ 144 w 282"/>
                <a:gd name="T17" fmla="*/ 279 h 444"/>
                <a:gd name="T18" fmla="*/ 155 w 282"/>
                <a:gd name="T19" fmla="*/ 250 h 444"/>
                <a:gd name="T20" fmla="*/ 255 w 282"/>
                <a:gd name="T21" fmla="*/ 0 h 444"/>
                <a:gd name="T22" fmla="*/ 282 w 282"/>
                <a:gd name="T23" fmla="*/ 0 h 444"/>
                <a:gd name="T24" fmla="*/ 126 w 282"/>
                <a:gd name="T25" fmla="*/ 386 h 444"/>
                <a:gd name="T26" fmla="*/ 49 w 282"/>
                <a:gd name="T27" fmla="*/ 444 h 444"/>
                <a:gd name="T28" fmla="*/ 0 w 282"/>
                <a:gd name="T29" fmla="*/ 426 h 444"/>
                <a:gd name="T30" fmla="*/ 12 w 282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44">
                  <a:moveTo>
                    <a:pt x="12" y="404"/>
                  </a:moveTo>
                  <a:cubicBezTo>
                    <a:pt x="12" y="404"/>
                    <a:pt x="29" y="419"/>
                    <a:pt x="49" y="419"/>
                  </a:cubicBezTo>
                  <a:cubicBezTo>
                    <a:pt x="78" y="419"/>
                    <a:pt x="97" y="392"/>
                    <a:pt x="109" y="363"/>
                  </a:cubicBezTo>
                  <a:cubicBezTo>
                    <a:pt x="131" y="311"/>
                    <a:pt x="131" y="311"/>
                    <a:pt x="131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4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9" y="264"/>
                    <a:pt x="155" y="25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3" y="418"/>
                    <a:pt x="88" y="444"/>
                    <a:pt x="49" y="444"/>
                  </a:cubicBezTo>
                  <a:cubicBezTo>
                    <a:pt x="20" y="444"/>
                    <a:pt x="0" y="426"/>
                    <a:pt x="0" y="426"/>
                  </a:cubicBezTo>
                  <a:lnTo>
                    <a:pt x="12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91B1662-560F-784A-9FD6-EEEF6D1BD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3026" y="644526"/>
              <a:ext cx="552450" cy="854075"/>
            </a:xfrm>
            <a:custGeom>
              <a:avLst/>
              <a:gdLst>
                <a:gd name="T0" fmla="*/ 143 w 291"/>
                <a:gd name="T1" fmla="*/ 279 h 449"/>
                <a:gd name="T2" fmla="*/ 231 w 291"/>
                <a:gd name="T3" fmla="*/ 166 h 449"/>
                <a:gd name="T4" fmla="*/ 145 w 291"/>
                <a:gd name="T5" fmla="*/ 53 h 449"/>
                <a:gd name="T6" fmla="*/ 57 w 291"/>
                <a:gd name="T7" fmla="*/ 167 h 449"/>
                <a:gd name="T8" fmla="*/ 143 w 291"/>
                <a:gd name="T9" fmla="*/ 279 h 449"/>
                <a:gd name="T10" fmla="*/ 0 w 291"/>
                <a:gd name="T11" fmla="*/ 7 h 449"/>
                <a:gd name="T12" fmla="*/ 54 w 291"/>
                <a:gd name="T13" fmla="*/ 7 h 449"/>
                <a:gd name="T14" fmla="*/ 54 w 291"/>
                <a:gd name="T15" fmla="*/ 34 h 449"/>
                <a:gd name="T16" fmla="*/ 52 w 291"/>
                <a:gd name="T17" fmla="*/ 57 h 449"/>
                <a:gd name="T18" fmla="*/ 54 w 291"/>
                <a:gd name="T19" fmla="*/ 57 h 449"/>
                <a:gd name="T20" fmla="*/ 156 w 291"/>
                <a:gd name="T21" fmla="*/ 0 h 449"/>
                <a:gd name="T22" fmla="*/ 291 w 291"/>
                <a:gd name="T23" fmla="*/ 165 h 449"/>
                <a:gd name="T24" fmla="*/ 152 w 291"/>
                <a:gd name="T25" fmla="*/ 331 h 449"/>
                <a:gd name="T26" fmla="*/ 58 w 291"/>
                <a:gd name="T27" fmla="*/ 279 h 449"/>
                <a:gd name="T28" fmla="*/ 57 w 291"/>
                <a:gd name="T29" fmla="*/ 279 h 449"/>
                <a:gd name="T30" fmla="*/ 58 w 291"/>
                <a:gd name="T31" fmla="*/ 307 h 449"/>
                <a:gd name="T32" fmla="*/ 58 w 291"/>
                <a:gd name="T33" fmla="*/ 449 h 449"/>
                <a:gd name="T34" fmla="*/ 0 w 291"/>
                <a:gd name="T35" fmla="*/ 449 h 449"/>
                <a:gd name="T36" fmla="*/ 0 w 291"/>
                <a:gd name="T37" fmla="*/ 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449">
                  <a:moveTo>
                    <a:pt x="143" y="279"/>
                  </a:moveTo>
                  <a:cubicBezTo>
                    <a:pt x="192" y="279"/>
                    <a:pt x="231" y="238"/>
                    <a:pt x="231" y="166"/>
                  </a:cubicBezTo>
                  <a:cubicBezTo>
                    <a:pt x="231" y="97"/>
                    <a:pt x="196" y="53"/>
                    <a:pt x="145" y="53"/>
                  </a:cubicBezTo>
                  <a:cubicBezTo>
                    <a:pt x="99" y="53"/>
                    <a:pt x="57" y="86"/>
                    <a:pt x="57" y="167"/>
                  </a:cubicBezTo>
                  <a:cubicBezTo>
                    <a:pt x="57" y="223"/>
                    <a:pt x="87" y="279"/>
                    <a:pt x="143" y="279"/>
                  </a:cubicBezTo>
                  <a:moveTo>
                    <a:pt x="0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47"/>
                    <a:pt x="52" y="57"/>
                    <a:pt x="52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80" y="0"/>
                    <a:pt x="156" y="0"/>
                  </a:cubicBezTo>
                  <a:cubicBezTo>
                    <a:pt x="239" y="0"/>
                    <a:pt x="291" y="67"/>
                    <a:pt x="291" y="165"/>
                  </a:cubicBezTo>
                  <a:cubicBezTo>
                    <a:pt x="291" y="266"/>
                    <a:pt x="232" y="331"/>
                    <a:pt x="152" y="331"/>
                  </a:cubicBezTo>
                  <a:cubicBezTo>
                    <a:pt x="85" y="331"/>
                    <a:pt x="58" y="279"/>
                    <a:pt x="58" y="279"/>
                  </a:cubicBezTo>
                  <a:cubicBezTo>
                    <a:pt x="57" y="279"/>
                    <a:pt x="57" y="279"/>
                    <a:pt x="57" y="279"/>
                  </a:cubicBezTo>
                  <a:cubicBezTo>
                    <a:pt x="57" y="279"/>
                    <a:pt x="58" y="290"/>
                    <a:pt x="58" y="307"/>
                  </a:cubicBezTo>
                  <a:cubicBezTo>
                    <a:pt x="58" y="449"/>
                    <a:pt x="58" y="449"/>
                    <a:pt x="58" y="449"/>
                  </a:cubicBezTo>
                  <a:cubicBezTo>
                    <a:pt x="0" y="449"/>
                    <a:pt x="0" y="449"/>
                    <a:pt x="0" y="449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31D26DC-F3E8-9E45-B015-D6F78AE1D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1513" y="644526"/>
              <a:ext cx="485775" cy="630238"/>
            </a:xfrm>
            <a:custGeom>
              <a:avLst/>
              <a:gdLst>
                <a:gd name="T0" fmla="*/ 116 w 256"/>
                <a:gd name="T1" fmla="*/ 282 h 331"/>
                <a:gd name="T2" fmla="*/ 198 w 256"/>
                <a:gd name="T3" fmla="*/ 182 h 331"/>
                <a:gd name="T4" fmla="*/ 198 w 256"/>
                <a:gd name="T5" fmla="*/ 172 h 331"/>
                <a:gd name="T6" fmla="*/ 183 w 256"/>
                <a:gd name="T7" fmla="*/ 172 h 331"/>
                <a:gd name="T8" fmla="*/ 59 w 256"/>
                <a:gd name="T9" fmla="*/ 232 h 331"/>
                <a:gd name="T10" fmla="*/ 116 w 256"/>
                <a:gd name="T11" fmla="*/ 282 h 331"/>
                <a:gd name="T12" fmla="*/ 184 w 256"/>
                <a:gd name="T13" fmla="*/ 126 h 331"/>
                <a:gd name="T14" fmla="*/ 198 w 256"/>
                <a:gd name="T15" fmla="*/ 126 h 331"/>
                <a:gd name="T16" fmla="*/ 198 w 256"/>
                <a:gd name="T17" fmla="*/ 120 h 331"/>
                <a:gd name="T18" fmla="*/ 130 w 256"/>
                <a:gd name="T19" fmla="*/ 51 h 331"/>
                <a:gd name="T20" fmla="*/ 45 w 256"/>
                <a:gd name="T21" fmla="*/ 82 h 331"/>
                <a:gd name="T22" fmla="*/ 21 w 256"/>
                <a:gd name="T23" fmla="*/ 37 h 331"/>
                <a:gd name="T24" fmla="*/ 135 w 256"/>
                <a:gd name="T25" fmla="*/ 0 h 331"/>
                <a:gd name="T26" fmla="*/ 256 w 256"/>
                <a:gd name="T27" fmla="*/ 124 h 331"/>
                <a:gd name="T28" fmla="*/ 256 w 256"/>
                <a:gd name="T29" fmla="*/ 324 h 331"/>
                <a:gd name="T30" fmla="*/ 202 w 256"/>
                <a:gd name="T31" fmla="*/ 324 h 331"/>
                <a:gd name="T32" fmla="*/ 202 w 256"/>
                <a:gd name="T33" fmla="*/ 294 h 331"/>
                <a:gd name="T34" fmla="*/ 203 w 256"/>
                <a:gd name="T35" fmla="*/ 269 h 331"/>
                <a:gd name="T36" fmla="*/ 202 w 256"/>
                <a:gd name="T37" fmla="*/ 269 h 331"/>
                <a:gd name="T38" fmla="*/ 104 w 256"/>
                <a:gd name="T39" fmla="*/ 331 h 331"/>
                <a:gd name="T40" fmla="*/ 0 w 256"/>
                <a:gd name="T41" fmla="*/ 235 h 331"/>
                <a:gd name="T42" fmla="*/ 184 w 256"/>
                <a:gd name="T43" fmla="*/ 12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331">
                  <a:moveTo>
                    <a:pt x="116" y="282"/>
                  </a:moveTo>
                  <a:cubicBezTo>
                    <a:pt x="166" y="282"/>
                    <a:pt x="198" y="229"/>
                    <a:pt x="198" y="18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83" y="172"/>
                    <a:pt x="183" y="172"/>
                    <a:pt x="183" y="172"/>
                  </a:cubicBezTo>
                  <a:cubicBezTo>
                    <a:pt x="139" y="172"/>
                    <a:pt x="59" y="175"/>
                    <a:pt x="59" y="232"/>
                  </a:cubicBezTo>
                  <a:cubicBezTo>
                    <a:pt x="59" y="257"/>
                    <a:pt x="78" y="282"/>
                    <a:pt x="116" y="282"/>
                  </a:cubicBezTo>
                  <a:moveTo>
                    <a:pt x="184" y="126"/>
                  </a:moveTo>
                  <a:cubicBezTo>
                    <a:pt x="198" y="126"/>
                    <a:pt x="198" y="126"/>
                    <a:pt x="198" y="126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198" y="68"/>
                    <a:pt x="169" y="51"/>
                    <a:pt x="130" y="51"/>
                  </a:cubicBezTo>
                  <a:cubicBezTo>
                    <a:pt x="83" y="51"/>
                    <a:pt x="45" y="82"/>
                    <a:pt x="45" y="8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65" y="0"/>
                    <a:pt x="135" y="0"/>
                  </a:cubicBezTo>
                  <a:cubicBezTo>
                    <a:pt x="213" y="0"/>
                    <a:pt x="256" y="44"/>
                    <a:pt x="256" y="124"/>
                  </a:cubicBezTo>
                  <a:cubicBezTo>
                    <a:pt x="256" y="324"/>
                    <a:pt x="256" y="324"/>
                    <a:pt x="256" y="324"/>
                  </a:cubicBezTo>
                  <a:cubicBezTo>
                    <a:pt x="202" y="324"/>
                    <a:pt x="202" y="324"/>
                    <a:pt x="202" y="324"/>
                  </a:cubicBezTo>
                  <a:cubicBezTo>
                    <a:pt x="202" y="294"/>
                    <a:pt x="202" y="294"/>
                    <a:pt x="202" y="294"/>
                  </a:cubicBezTo>
                  <a:cubicBezTo>
                    <a:pt x="202" y="279"/>
                    <a:pt x="203" y="269"/>
                    <a:pt x="203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269"/>
                    <a:pt x="177" y="331"/>
                    <a:pt x="104" y="331"/>
                  </a:cubicBezTo>
                  <a:cubicBezTo>
                    <a:pt x="51" y="331"/>
                    <a:pt x="0" y="298"/>
                    <a:pt x="0" y="235"/>
                  </a:cubicBezTo>
                  <a:cubicBezTo>
                    <a:pt x="0" y="130"/>
                    <a:pt x="133" y="126"/>
                    <a:pt x="184" y="1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FAA521A-968C-CD4B-8A59-CAF7F55F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492126"/>
              <a:ext cx="338138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2 w 178"/>
                <a:gd name="T7" fmla="*/ 92 h 406"/>
                <a:gd name="T8" fmla="*/ 42 w 178"/>
                <a:gd name="T9" fmla="*/ 0 h 406"/>
                <a:gd name="T10" fmla="*/ 99 w 178"/>
                <a:gd name="T11" fmla="*/ 0 h 406"/>
                <a:gd name="T12" fmla="*/ 99 w 178"/>
                <a:gd name="T13" fmla="*/ 92 h 406"/>
                <a:gd name="T14" fmla="*/ 173 w 178"/>
                <a:gd name="T15" fmla="*/ 92 h 406"/>
                <a:gd name="T16" fmla="*/ 173 w 178"/>
                <a:gd name="T17" fmla="*/ 140 h 406"/>
                <a:gd name="T18" fmla="*/ 99 w 178"/>
                <a:gd name="T19" fmla="*/ 140 h 406"/>
                <a:gd name="T20" fmla="*/ 99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8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99" y="281"/>
                    <a:pt x="99" y="281"/>
                    <a:pt x="99" y="281"/>
                  </a:cubicBezTo>
                  <a:cubicBezTo>
                    <a:pt x="99" y="344"/>
                    <a:pt x="142" y="352"/>
                    <a:pt x="164" y="352"/>
                  </a:cubicBezTo>
                  <a:cubicBezTo>
                    <a:pt x="173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70" y="406"/>
                    <a:pt x="158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3ED5A3D-4D5E-7346-8599-9BFFDD3FA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9251" y="419101"/>
              <a:ext cx="111125" cy="841375"/>
            </a:xfrm>
            <a:custGeom>
              <a:avLst/>
              <a:gdLst>
                <a:gd name="T0" fmla="*/ 1 w 70"/>
                <a:gd name="T1" fmla="*/ 150 h 530"/>
                <a:gd name="T2" fmla="*/ 70 w 70"/>
                <a:gd name="T3" fmla="*/ 150 h 530"/>
                <a:gd name="T4" fmla="*/ 70 w 70"/>
                <a:gd name="T5" fmla="*/ 530 h 530"/>
                <a:gd name="T6" fmla="*/ 1 w 70"/>
                <a:gd name="T7" fmla="*/ 530 h 530"/>
                <a:gd name="T8" fmla="*/ 1 w 70"/>
                <a:gd name="T9" fmla="*/ 150 h 530"/>
                <a:gd name="T10" fmla="*/ 0 w 70"/>
                <a:gd name="T11" fmla="*/ 0 h 530"/>
                <a:gd name="T12" fmla="*/ 70 w 70"/>
                <a:gd name="T13" fmla="*/ 0 h 530"/>
                <a:gd name="T14" fmla="*/ 70 w 70"/>
                <a:gd name="T15" fmla="*/ 75 h 530"/>
                <a:gd name="T16" fmla="*/ 0 w 70"/>
                <a:gd name="T17" fmla="*/ 75 h 530"/>
                <a:gd name="T18" fmla="*/ 0 w 70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30">
                  <a:moveTo>
                    <a:pt x="1" y="150"/>
                  </a:moveTo>
                  <a:lnTo>
                    <a:pt x="70" y="150"/>
                  </a:lnTo>
                  <a:lnTo>
                    <a:pt x="70" y="530"/>
                  </a:lnTo>
                  <a:lnTo>
                    <a:pt x="1" y="530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C3D4942-1EFE-9541-BB74-62E866748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2451" y="644526"/>
              <a:ext cx="542925" cy="630238"/>
            </a:xfrm>
            <a:custGeom>
              <a:avLst/>
              <a:gdLst>
                <a:gd name="T0" fmla="*/ 226 w 286"/>
                <a:gd name="T1" fmla="*/ 129 h 331"/>
                <a:gd name="T2" fmla="*/ 152 w 286"/>
                <a:gd name="T3" fmla="*/ 48 h 331"/>
                <a:gd name="T4" fmla="*/ 63 w 286"/>
                <a:gd name="T5" fmla="*/ 129 h 331"/>
                <a:gd name="T6" fmla="*/ 226 w 286"/>
                <a:gd name="T7" fmla="*/ 129 h 331"/>
                <a:gd name="T8" fmla="*/ 153 w 286"/>
                <a:gd name="T9" fmla="*/ 0 h 331"/>
                <a:gd name="T10" fmla="*/ 286 w 286"/>
                <a:gd name="T11" fmla="*/ 148 h 331"/>
                <a:gd name="T12" fmla="*/ 284 w 286"/>
                <a:gd name="T13" fmla="*/ 174 h 331"/>
                <a:gd name="T14" fmla="*/ 61 w 286"/>
                <a:gd name="T15" fmla="*/ 174 h 331"/>
                <a:gd name="T16" fmla="*/ 166 w 286"/>
                <a:gd name="T17" fmla="*/ 279 h 331"/>
                <a:gd name="T18" fmla="*/ 257 w 286"/>
                <a:gd name="T19" fmla="*/ 242 h 331"/>
                <a:gd name="T20" fmla="*/ 281 w 286"/>
                <a:gd name="T21" fmla="*/ 286 h 331"/>
                <a:gd name="T22" fmla="*/ 162 w 286"/>
                <a:gd name="T23" fmla="*/ 331 h 331"/>
                <a:gd name="T24" fmla="*/ 0 w 286"/>
                <a:gd name="T25" fmla="*/ 165 h 331"/>
                <a:gd name="T26" fmla="*/ 153 w 286"/>
                <a:gd name="T2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331">
                  <a:moveTo>
                    <a:pt x="226" y="129"/>
                  </a:moveTo>
                  <a:cubicBezTo>
                    <a:pt x="224" y="74"/>
                    <a:pt x="192" y="48"/>
                    <a:pt x="152" y="48"/>
                  </a:cubicBezTo>
                  <a:cubicBezTo>
                    <a:pt x="107" y="48"/>
                    <a:pt x="71" y="77"/>
                    <a:pt x="63" y="129"/>
                  </a:cubicBezTo>
                  <a:lnTo>
                    <a:pt x="226" y="129"/>
                  </a:lnTo>
                  <a:close/>
                  <a:moveTo>
                    <a:pt x="153" y="0"/>
                  </a:moveTo>
                  <a:cubicBezTo>
                    <a:pt x="240" y="0"/>
                    <a:pt x="286" y="66"/>
                    <a:pt x="286" y="148"/>
                  </a:cubicBezTo>
                  <a:cubicBezTo>
                    <a:pt x="286" y="156"/>
                    <a:pt x="284" y="174"/>
                    <a:pt x="284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4" y="244"/>
                    <a:pt x="112" y="279"/>
                    <a:pt x="166" y="279"/>
                  </a:cubicBezTo>
                  <a:cubicBezTo>
                    <a:pt x="219" y="279"/>
                    <a:pt x="257" y="242"/>
                    <a:pt x="257" y="242"/>
                  </a:cubicBezTo>
                  <a:cubicBezTo>
                    <a:pt x="281" y="286"/>
                    <a:pt x="281" y="286"/>
                    <a:pt x="281" y="286"/>
                  </a:cubicBezTo>
                  <a:cubicBezTo>
                    <a:pt x="281" y="286"/>
                    <a:pt x="236" y="331"/>
                    <a:pt x="162" y="331"/>
                  </a:cubicBezTo>
                  <a:cubicBezTo>
                    <a:pt x="66" y="331"/>
                    <a:pt x="0" y="259"/>
                    <a:pt x="0" y="165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8097239-3B22-A84D-A6DF-2CD8DE9C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26" y="644526"/>
              <a:ext cx="527050" cy="615950"/>
            </a:xfrm>
            <a:custGeom>
              <a:avLst/>
              <a:gdLst>
                <a:gd name="T0" fmla="*/ 0 w 277"/>
                <a:gd name="T1" fmla="*/ 7 h 324"/>
                <a:gd name="T2" fmla="*/ 56 w 277"/>
                <a:gd name="T3" fmla="*/ 7 h 324"/>
                <a:gd name="T4" fmla="*/ 56 w 277"/>
                <a:gd name="T5" fmla="*/ 49 h 324"/>
                <a:gd name="T6" fmla="*/ 55 w 277"/>
                <a:gd name="T7" fmla="*/ 72 h 324"/>
                <a:gd name="T8" fmla="*/ 56 w 277"/>
                <a:gd name="T9" fmla="*/ 72 h 324"/>
                <a:gd name="T10" fmla="*/ 171 w 277"/>
                <a:gd name="T11" fmla="*/ 0 h 324"/>
                <a:gd name="T12" fmla="*/ 277 w 277"/>
                <a:gd name="T13" fmla="*/ 121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5 h 324"/>
                <a:gd name="T22" fmla="*/ 63 w 277"/>
                <a:gd name="T23" fmla="*/ 133 h 324"/>
                <a:gd name="T24" fmla="*/ 58 w 277"/>
                <a:gd name="T25" fmla="*/ 175 h 324"/>
                <a:gd name="T26" fmla="*/ 58 w 277"/>
                <a:gd name="T27" fmla="*/ 324 h 324"/>
                <a:gd name="T28" fmla="*/ 0 w 277"/>
                <a:gd name="T29" fmla="*/ 324 h 324"/>
                <a:gd name="T30" fmla="*/ 0 w 277"/>
                <a:gd name="T31" fmla="*/ 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62"/>
                    <a:pt x="55" y="72"/>
                    <a:pt x="55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45"/>
                    <a:pt x="105" y="0"/>
                    <a:pt x="171" y="0"/>
                  </a:cubicBezTo>
                  <a:cubicBezTo>
                    <a:pt x="243" y="0"/>
                    <a:pt x="277" y="40"/>
                    <a:pt x="277" y="121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0"/>
                    <a:pt x="209" y="55"/>
                    <a:pt x="160" y="55"/>
                  </a:cubicBezTo>
                  <a:cubicBezTo>
                    <a:pt x="113" y="55"/>
                    <a:pt x="76" y="87"/>
                    <a:pt x="63" y="133"/>
                  </a:cubicBezTo>
                  <a:cubicBezTo>
                    <a:pt x="59" y="145"/>
                    <a:pt x="58" y="160"/>
                    <a:pt x="58" y="175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C1B8998-5FD2-5747-8943-5A873130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238" y="492126"/>
              <a:ext cx="339725" cy="773113"/>
            </a:xfrm>
            <a:custGeom>
              <a:avLst/>
              <a:gdLst>
                <a:gd name="T0" fmla="*/ 40 w 178"/>
                <a:gd name="T1" fmla="*/ 140 h 406"/>
                <a:gd name="T2" fmla="*/ 0 w 178"/>
                <a:gd name="T3" fmla="*/ 140 h 406"/>
                <a:gd name="T4" fmla="*/ 0 w 178"/>
                <a:gd name="T5" fmla="*/ 92 h 406"/>
                <a:gd name="T6" fmla="*/ 41 w 178"/>
                <a:gd name="T7" fmla="*/ 92 h 406"/>
                <a:gd name="T8" fmla="*/ 41 w 178"/>
                <a:gd name="T9" fmla="*/ 0 h 406"/>
                <a:gd name="T10" fmla="*/ 98 w 178"/>
                <a:gd name="T11" fmla="*/ 0 h 406"/>
                <a:gd name="T12" fmla="*/ 98 w 178"/>
                <a:gd name="T13" fmla="*/ 92 h 406"/>
                <a:gd name="T14" fmla="*/ 172 w 178"/>
                <a:gd name="T15" fmla="*/ 92 h 406"/>
                <a:gd name="T16" fmla="*/ 172 w 178"/>
                <a:gd name="T17" fmla="*/ 140 h 406"/>
                <a:gd name="T18" fmla="*/ 98 w 178"/>
                <a:gd name="T19" fmla="*/ 140 h 406"/>
                <a:gd name="T20" fmla="*/ 98 w 178"/>
                <a:gd name="T21" fmla="*/ 281 h 406"/>
                <a:gd name="T22" fmla="*/ 164 w 178"/>
                <a:gd name="T23" fmla="*/ 352 h 406"/>
                <a:gd name="T24" fmla="*/ 178 w 178"/>
                <a:gd name="T25" fmla="*/ 351 h 406"/>
                <a:gd name="T26" fmla="*/ 178 w 178"/>
                <a:gd name="T27" fmla="*/ 405 h 406"/>
                <a:gd name="T28" fmla="*/ 157 w 178"/>
                <a:gd name="T29" fmla="*/ 406 h 406"/>
                <a:gd name="T30" fmla="*/ 40 w 178"/>
                <a:gd name="T31" fmla="*/ 288 h 406"/>
                <a:gd name="T32" fmla="*/ 40 w 178"/>
                <a:gd name="T33" fmla="*/ 14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406">
                  <a:moveTo>
                    <a:pt x="4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8" y="281"/>
                    <a:pt x="98" y="281"/>
                    <a:pt x="98" y="281"/>
                  </a:cubicBezTo>
                  <a:cubicBezTo>
                    <a:pt x="98" y="344"/>
                    <a:pt x="141" y="352"/>
                    <a:pt x="164" y="352"/>
                  </a:cubicBezTo>
                  <a:cubicBezTo>
                    <a:pt x="172" y="352"/>
                    <a:pt x="178" y="351"/>
                    <a:pt x="178" y="351"/>
                  </a:cubicBezTo>
                  <a:cubicBezTo>
                    <a:pt x="178" y="405"/>
                    <a:pt x="178" y="405"/>
                    <a:pt x="178" y="405"/>
                  </a:cubicBezTo>
                  <a:cubicBezTo>
                    <a:pt x="178" y="405"/>
                    <a:pt x="169" y="406"/>
                    <a:pt x="157" y="406"/>
                  </a:cubicBezTo>
                  <a:cubicBezTo>
                    <a:pt x="118" y="406"/>
                    <a:pt x="40" y="394"/>
                    <a:pt x="40" y="288"/>
                  </a:cubicBezTo>
                  <a:lnTo>
                    <a:pt x="4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AA25A28-653C-D14E-8678-1E37A458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238" y="644526"/>
              <a:ext cx="431800" cy="630238"/>
            </a:xfrm>
            <a:custGeom>
              <a:avLst/>
              <a:gdLst>
                <a:gd name="T0" fmla="*/ 28 w 227"/>
                <a:gd name="T1" fmla="*/ 242 h 331"/>
                <a:gd name="T2" fmla="*/ 116 w 227"/>
                <a:gd name="T3" fmla="*/ 279 h 331"/>
                <a:gd name="T4" fmla="*/ 167 w 227"/>
                <a:gd name="T5" fmla="*/ 239 h 331"/>
                <a:gd name="T6" fmla="*/ 10 w 227"/>
                <a:gd name="T7" fmla="*/ 90 h 331"/>
                <a:gd name="T8" fmla="*/ 120 w 227"/>
                <a:gd name="T9" fmla="*/ 0 h 331"/>
                <a:gd name="T10" fmla="*/ 219 w 227"/>
                <a:gd name="T11" fmla="*/ 35 h 331"/>
                <a:gd name="T12" fmla="*/ 195 w 227"/>
                <a:gd name="T13" fmla="*/ 80 h 331"/>
                <a:gd name="T14" fmla="*/ 120 w 227"/>
                <a:gd name="T15" fmla="*/ 52 h 331"/>
                <a:gd name="T16" fmla="*/ 70 w 227"/>
                <a:gd name="T17" fmla="*/ 91 h 331"/>
                <a:gd name="T18" fmla="*/ 227 w 227"/>
                <a:gd name="T19" fmla="*/ 239 h 331"/>
                <a:gd name="T20" fmla="*/ 116 w 227"/>
                <a:gd name="T21" fmla="*/ 331 h 331"/>
                <a:gd name="T22" fmla="*/ 0 w 227"/>
                <a:gd name="T23" fmla="*/ 285 h 331"/>
                <a:gd name="T24" fmla="*/ 28 w 227"/>
                <a:gd name="T25" fmla="*/ 24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1">
                  <a:moveTo>
                    <a:pt x="28" y="242"/>
                  </a:moveTo>
                  <a:cubicBezTo>
                    <a:pt x="28" y="242"/>
                    <a:pt x="63" y="279"/>
                    <a:pt x="116" y="279"/>
                  </a:cubicBezTo>
                  <a:cubicBezTo>
                    <a:pt x="142" y="279"/>
                    <a:pt x="167" y="265"/>
                    <a:pt x="167" y="239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2"/>
                    <a:pt x="59" y="0"/>
                    <a:pt x="120" y="0"/>
                  </a:cubicBezTo>
                  <a:cubicBezTo>
                    <a:pt x="188" y="0"/>
                    <a:pt x="219" y="35"/>
                    <a:pt x="219" y="35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5" y="80"/>
                    <a:pt x="168" y="52"/>
                    <a:pt x="120" y="52"/>
                  </a:cubicBezTo>
                  <a:cubicBezTo>
                    <a:pt x="94" y="52"/>
                    <a:pt x="70" y="63"/>
                    <a:pt x="70" y="91"/>
                  </a:cubicBezTo>
                  <a:cubicBezTo>
                    <a:pt x="70" y="148"/>
                    <a:pt x="227" y="135"/>
                    <a:pt x="227" y="239"/>
                  </a:cubicBezTo>
                  <a:cubicBezTo>
                    <a:pt x="227" y="292"/>
                    <a:pt x="183" y="331"/>
                    <a:pt x="116" y="331"/>
                  </a:cubicBezTo>
                  <a:cubicBezTo>
                    <a:pt x="41" y="331"/>
                    <a:pt x="0" y="285"/>
                    <a:pt x="0" y="285"/>
                  </a:cubicBezTo>
                  <a:lnTo>
                    <a:pt x="28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537320-0AA8-104B-8445-D90BE3E2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6051" y="1136651"/>
              <a:ext cx="117475" cy="1238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F1D6FE9-AA4A-BB4A-90A6-F37E2B778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9976" y="1689101"/>
              <a:ext cx="654050" cy="833438"/>
            </a:xfrm>
            <a:custGeom>
              <a:avLst/>
              <a:gdLst>
                <a:gd name="T0" fmla="*/ 129 w 344"/>
                <a:gd name="T1" fmla="*/ 413 h 438"/>
                <a:gd name="T2" fmla="*/ 317 w 344"/>
                <a:gd name="T3" fmla="*/ 219 h 438"/>
                <a:gd name="T4" fmla="*/ 129 w 344"/>
                <a:gd name="T5" fmla="*/ 25 h 438"/>
                <a:gd name="T6" fmla="*/ 26 w 344"/>
                <a:gd name="T7" fmla="*/ 25 h 438"/>
                <a:gd name="T8" fmla="*/ 26 w 344"/>
                <a:gd name="T9" fmla="*/ 413 h 438"/>
                <a:gd name="T10" fmla="*/ 129 w 344"/>
                <a:gd name="T11" fmla="*/ 413 h 438"/>
                <a:gd name="T12" fmla="*/ 0 w 344"/>
                <a:gd name="T13" fmla="*/ 0 h 438"/>
                <a:gd name="T14" fmla="*/ 133 w 344"/>
                <a:gd name="T15" fmla="*/ 0 h 438"/>
                <a:gd name="T16" fmla="*/ 344 w 344"/>
                <a:gd name="T17" fmla="*/ 219 h 438"/>
                <a:gd name="T18" fmla="*/ 133 w 344"/>
                <a:gd name="T19" fmla="*/ 438 h 438"/>
                <a:gd name="T20" fmla="*/ 0 w 344"/>
                <a:gd name="T21" fmla="*/ 438 h 438"/>
                <a:gd name="T22" fmla="*/ 0 w 344"/>
                <a:gd name="T23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38">
                  <a:moveTo>
                    <a:pt x="129" y="413"/>
                  </a:moveTo>
                  <a:cubicBezTo>
                    <a:pt x="241" y="413"/>
                    <a:pt x="317" y="345"/>
                    <a:pt x="317" y="219"/>
                  </a:cubicBezTo>
                  <a:cubicBezTo>
                    <a:pt x="317" y="94"/>
                    <a:pt x="241" y="25"/>
                    <a:pt x="129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13"/>
                    <a:pt x="26" y="413"/>
                    <a:pt x="26" y="413"/>
                  </a:cubicBezTo>
                  <a:lnTo>
                    <a:pt x="129" y="413"/>
                  </a:lnTo>
                  <a:close/>
                  <a:moveTo>
                    <a:pt x="0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259" y="0"/>
                    <a:pt x="344" y="80"/>
                    <a:pt x="344" y="219"/>
                  </a:cubicBezTo>
                  <a:cubicBezTo>
                    <a:pt x="344" y="359"/>
                    <a:pt x="259" y="438"/>
                    <a:pt x="133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0EEE209-5D15-4E41-BBED-CDEB11240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3" y="1924051"/>
              <a:ext cx="263525" cy="598488"/>
            </a:xfrm>
            <a:custGeom>
              <a:avLst/>
              <a:gdLst>
                <a:gd name="T0" fmla="*/ 0 w 139"/>
                <a:gd name="T1" fmla="*/ 2 h 315"/>
                <a:gd name="T2" fmla="*/ 25 w 139"/>
                <a:gd name="T3" fmla="*/ 2 h 315"/>
                <a:gd name="T4" fmla="*/ 25 w 139"/>
                <a:gd name="T5" fmla="*/ 62 h 315"/>
                <a:gd name="T6" fmla="*/ 23 w 139"/>
                <a:gd name="T7" fmla="*/ 87 h 315"/>
                <a:gd name="T8" fmla="*/ 24 w 139"/>
                <a:gd name="T9" fmla="*/ 87 h 315"/>
                <a:gd name="T10" fmla="*/ 121 w 139"/>
                <a:gd name="T11" fmla="*/ 0 h 315"/>
                <a:gd name="T12" fmla="*/ 139 w 139"/>
                <a:gd name="T13" fmla="*/ 2 h 315"/>
                <a:gd name="T14" fmla="*/ 139 w 139"/>
                <a:gd name="T15" fmla="*/ 28 h 315"/>
                <a:gd name="T16" fmla="*/ 125 w 139"/>
                <a:gd name="T17" fmla="*/ 27 h 315"/>
                <a:gd name="T18" fmla="*/ 34 w 139"/>
                <a:gd name="T19" fmla="*/ 114 h 315"/>
                <a:gd name="T20" fmla="*/ 25 w 139"/>
                <a:gd name="T21" fmla="*/ 180 h 315"/>
                <a:gd name="T22" fmla="*/ 25 w 139"/>
                <a:gd name="T23" fmla="*/ 315 h 315"/>
                <a:gd name="T24" fmla="*/ 0 w 139"/>
                <a:gd name="T25" fmla="*/ 315 h 315"/>
                <a:gd name="T26" fmla="*/ 0 w 139"/>
                <a:gd name="T2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315">
                  <a:moveTo>
                    <a:pt x="0" y="2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6"/>
                    <a:pt x="23" y="87"/>
                    <a:pt x="23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9" y="39"/>
                    <a:pt x="73" y="0"/>
                    <a:pt x="121" y="0"/>
                  </a:cubicBezTo>
                  <a:cubicBezTo>
                    <a:pt x="130" y="0"/>
                    <a:pt x="139" y="2"/>
                    <a:pt x="139" y="2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1" y="27"/>
                    <a:pt x="125" y="27"/>
                  </a:cubicBezTo>
                  <a:cubicBezTo>
                    <a:pt x="77" y="27"/>
                    <a:pt x="48" y="68"/>
                    <a:pt x="34" y="114"/>
                  </a:cubicBezTo>
                  <a:cubicBezTo>
                    <a:pt x="28" y="136"/>
                    <a:pt x="25" y="159"/>
                    <a:pt x="25" y="180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FDFCE35-BE30-5A48-A449-F6BC89618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5513" y="1689101"/>
              <a:ext cx="57150" cy="833438"/>
            </a:xfrm>
            <a:custGeom>
              <a:avLst/>
              <a:gdLst>
                <a:gd name="T0" fmla="*/ 2 w 36"/>
                <a:gd name="T1" fmla="*/ 525 h 525"/>
                <a:gd name="T2" fmla="*/ 32 w 36"/>
                <a:gd name="T3" fmla="*/ 525 h 525"/>
                <a:gd name="T4" fmla="*/ 32 w 36"/>
                <a:gd name="T5" fmla="*/ 150 h 525"/>
                <a:gd name="T6" fmla="*/ 2 w 36"/>
                <a:gd name="T7" fmla="*/ 150 h 525"/>
                <a:gd name="T8" fmla="*/ 2 w 36"/>
                <a:gd name="T9" fmla="*/ 525 h 525"/>
                <a:gd name="T10" fmla="*/ 0 w 36"/>
                <a:gd name="T11" fmla="*/ 55 h 525"/>
                <a:gd name="T12" fmla="*/ 36 w 36"/>
                <a:gd name="T13" fmla="*/ 55 h 525"/>
                <a:gd name="T14" fmla="*/ 36 w 36"/>
                <a:gd name="T15" fmla="*/ 0 h 525"/>
                <a:gd name="T16" fmla="*/ 0 w 36"/>
                <a:gd name="T17" fmla="*/ 0 h 525"/>
                <a:gd name="T18" fmla="*/ 0 w 36"/>
                <a:gd name="T19" fmla="*/ 5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25">
                  <a:moveTo>
                    <a:pt x="2" y="525"/>
                  </a:moveTo>
                  <a:lnTo>
                    <a:pt x="32" y="525"/>
                  </a:lnTo>
                  <a:lnTo>
                    <a:pt x="32" y="150"/>
                  </a:lnTo>
                  <a:lnTo>
                    <a:pt x="2" y="150"/>
                  </a:lnTo>
                  <a:lnTo>
                    <a:pt x="2" y="525"/>
                  </a:lnTo>
                  <a:close/>
                  <a:moveTo>
                    <a:pt x="0" y="55"/>
                  </a:moveTo>
                  <a:lnTo>
                    <a:pt x="36" y="5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601DC36-C1A5-7A4E-BCBF-00813474D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1927226"/>
              <a:ext cx="496888" cy="595313"/>
            </a:xfrm>
            <a:custGeom>
              <a:avLst/>
              <a:gdLst>
                <a:gd name="T0" fmla="*/ 0 w 262"/>
                <a:gd name="T1" fmla="*/ 0 h 313"/>
                <a:gd name="T2" fmla="*/ 28 w 262"/>
                <a:gd name="T3" fmla="*/ 0 h 313"/>
                <a:gd name="T4" fmla="*/ 121 w 262"/>
                <a:gd name="T5" fmla="*/ 246 h 313"/>
                <a:gd name="T6" fmla="*/ 131 w 262"/>
                <a:gd name="T7" fmla="*/ 279 h 313"/>
                <a:gd name="T8" fmla="*/ 132 w 262"/>
                <a:gd name="T9" fmla="*/ 279 h 313"/>
                <a:gd name="T10" fmla="*/ 143 w 262"/>
                <a:gd name="T11" fmla="*/ 246 h 313"/>
                <a:gd name="T12" fmla="*/ 236 w 262"/>
                <a:gd name="T13" fmla="*/ 0 h 313"/>
                <a:gd name="T14" fmla="*/ 262 w 262"/>
                <a:gd name="T15" fmla="*/ 0 h 313"/>
                <a:gd name="T16" fmla="*/ 144 w 262"/>
                <a:gd name="T17" fmla="*/ 313 h 313"/>
                <a:gd name="T18" fmla="*/ 120 w 262"/>
                <a:gd name="T19" fmla="*/ 313 h 313"/>
                <a:gd name="T20" fmla="*/ 0 w 26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1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6" y="260"/>
                    <a:pt x="131" y="279"/>
                    <a:pt x="131" y="279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2" y="279"/>
                    <a:pt x="137" y="260"/>
                    <a:pt x="143" y="246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44" y="313"/>
                    <a:pt x="144" y="313"/>
                    <a:pt x="144" y="313"/>
                  </a:cubicBezTo>
                  <a:cubicBezTo>
                    <a:pt x="120" y="313"/>
                    <a:pt x="120" y="313"/>
                    <a:pt x="120" y="31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54C74C1-1A4D-0746-9D8A-0C56B6D16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5276" y="1914526"/>
              <a:ext cx="512763" cy="623888"/>
            </a:xfrm>
            <a:custGeom>
              <a:avLst/>
              <a:gdLst>
                <a:gd name="T0" fmla="*/ 243 w 270"/>
                <a:gd name="T1" fmla="*/ 135 h 328"/>
                <a:gd name="T2" fmla="*/ 146 w 270"/>
                <a:gd name="T3" fmla="*/ 24 h 328"/>
                <a:gd name="T4" fmla="*/ 28 w 270"/>
                <a:gd name="T5" fmla="*/ 135 h 328"/>
                <a:gd name="T6" fmla="*/ 243 w 270"/>
                <a:gd name="T7" fmla="*/ 135 h 328"/>
                <a:gd name="T8" fmla="*/ 147 w 270"/>
                <a:gd name="T9" fmla="*/ 0 h 328"/>
                <a:gd name="T10" fmla="*/ 270 w 270"/>
                <a:gd name="T11" fmla="*/ 142 h 328"/>
                <a:gd name="T12" fmla="*/ 269 w 270"/>
                <a:gd name="T13" fmla="*/ 159 h 328"/>
                <a:gd name="T14" fmla="*/ 26 w 270"/>
                <a:gd name="T15" fmla="*/ 159 h 328"/>
                <a:gd name="T16" fmla="*/ 156 w 270"/>
                <a:gd name="T17" fmla="*/ 302 h 328"/>
                <a:gd name="T18" fmla="*/ 249 w 270"/>
                <a:gd name="T19" fmla="*/ 263 h 328"/>
                <a:gd name="T20" fmla="*/ 263 w 270"/>
                <a:gd name="T21" fmla="*/ 284 h 328"/>
                <a:gd name="T22" fmla="*/ 156 w 270"/>
                <a:gd name="T23" fmla="*/ 328 h 328"/>
                <a:gd name="T24" fmla="*/ 0 w 270"/>
                <a:gd name="T25" fmla="*/ 164 h 328"/>
                <a:gd name="T26" fmla="*/ 147 w 270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28">
                  <a:moveTo>
                    <a:pt x="243" y="135"/>
                  </a:moveTo>
                  <a:cubicBezTo>
                    <a:pt x="240" y="59"/>
                    <a:pt x="196" y="24"/>
                    <a:pt x="146" y="24"/>
                  </a:cubicBezTo>
                  <a:cubicBezTo>
                    <a:pt x="90" y="24"/>
                    <a:pt x="39" y="62"/>
                    <a:pt x="28" y="135"/>
                  </a:cubicBezTo>
                  <a:lnTo>
                    <a:pt x="243" y="135"/>
                  </a:lnTo>
                  <a:close/>
                  <a:moveTo>
                    <a:pt x="147" y="0"/>
                  </a:moveTo>
                  <a:cubicBezTo>
                    <a:pt x="229" y="0"/>
                    <a:pt x="270" y="67"/>
                    <a:pt x="270" y="142"/>
                  </a:cubicBezTo>
                  <a:cubicBezTo>
                    <a:pt x="270" y="149"/>
                    <a:pt x="269" y="159"/>
                    <a:pt x="269" y="159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6" y="250"/>
                    <a:pt x="85" y="302"/>
                    <a:pt x="156" y="302"/>
                  </a:cubicBezTo>
                  <a:cubicBezTo>
                    <a:pt x="214" y="302"/>
                    <a:pt x="249" y="263"/>
                    <a:pt x="249" y="263"/>
                  </a:cubicBezTo>
                  <a:cubicBezTo>
                    <a:pt x="263" y="284"/>
                    <a:pt x="263" y="284"/>
                    <a:pt x="263" y="284"/>
                  </a:cubicBezTo>
                  <a:cubicBezTo>
                    <a:pt x="263" y="284"/>
                    <a:pt x="221" y="328"/>
                    <a:pt x="156" y="328"/>
                  </a:cubicBezTo>
                  <a:cubicBezTo>
                    <a:pt x="70" y="328"/>
                    <a:pt x="0" y="264"/>
                    <a:pt x="0" y="164"/>
                  </a:cubicBezTo>
                  <a:cubicBezTo>
                    <a:pt x="0" y="59"/>
                    <a:pt x="69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0FA9AF8-C3B9-E741-BC05-3856E817A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6" y="1914526"/>
              <a:ext cx="479425" cy="608013"/>
            </a:xfrm>
            <a:custGeom>
              <a:avLst/>
              <a:gdLst>
                <a:gd name="T0" fmla="*/ 0 w 252"/>
                <a:gd name="T1" fmla="*/ 7 h 320"/>
                <a:gd name="T2" fmla="*/ 25 w 252"/>
                <a:gd name="T3" fmla="*/ 7 h 320"/>
                <a:gd name="T4" fmla="*/ 25 w 252"/>
                <a:gd name="T5" fmla="*/ 62 h 320"/>
                <a:gd name="T6" fmla="*/ 23 w 252"/>
                <a:gd name="T7" fmla="*/ 88 h 320"/>
                <a:gd name="T8" fmla="*/ 24 w 252"/>
                <a:gd name="T9" fmla="*/ 88 h 320"/>
                <a:gd name="T10" fmla="*/ 152 w 252"/>
                <a:gd name="T11" fmla="*/ 0 h 320"/>
                <a:gd name="T12" fmla="*/ 252 w 252"/>
                <a:gd name="T13" fmla="*/ 122 h 320"/>
                <a:gd name="T14" fmla="*/ 252 w 252"/>
                <a:gd name="T15" fmla="*/ 320 h 320"/>
                <a:gd name="T16" fmla="*/ 227 w 252"/>
                <a:gd name="T17" fmla="*/ 320 h 320"/>
                <a:gd name="T18" fmla="*/ 227 w 252"/>
                <a:gd name="T19" fmla="*/ 131 h 320"/>
                <a:gd name="T20" fmla="*/ 152 w 252"/>
                <a:gd name="T21" fmla="*/ 26 h 320"/>
                <a:gd name="T22" fmla="*/ 30 w 252"/>
                <a:gd name="T23" fmla="*/ 125 h 320"/>
                <a:gd name="T24" fmla="*/ 25 w 252"/>
                <a:gd name="T25" fmla="*/ 168 h 320"/>
                <a:gd name="T26" fmla="*/ 25 w 252"/>
                <a:gd name="T27" fmla="*/ 320 h 320"/>
                <a:gd name="T28" fmla="*/ 0 w 252"/>
                <a:gd name="T29" fmla="*/ 320 h 320"/>
                <a:gd name="T30" fmla="*/ 0 w 252"/>
                <a:gd name="T31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320">
                  <a:moveTo>
                    <a:pt x="0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77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34" y="59"/>
                    <a:pt x="77" y="0"/>
                    <a:pt x="152" y="0"/>
                  </a:cubicBezTo>
                  <a:cubicBezTo>
                    <a:pt x="231" y="0"/>
                    <a:pt x="252" y="48"/>
                    <a:pt x="252" y="122"/>
                  </a:cubicBezTo>
                  <a:cubicBezTo>
                    <a:pt x="252" y="320"/>
                    <a:pt x="252" y="320"/>
                    <a:pt x="252" y="320"/>
                  </a:cubicBezTo>
                  <a:cubicBezTo>
                    <a:pt x="227" y="320"/>
                    <a:pt x="227" y="320"/>
                    <a:pt x="227" y="320"/>
                  </a:cubicBezTo>
                  <a:cubicBezTo>
                    <a:pt x="227" y="131"/>
                    <a:pt x="227" y="131"/>
                    <a:pt x="227" y="131"/>
                  </a:cubicBezTo>
                  <a:cubicBezTo>
                    <a:pt x="227" y="77"/>
                    <a:pt x="220" y="26"/>
                    <a:pt x="152" y="26"/>
                  </a:cubicBezTo>
                  <a:cubicBezTo>
                    <a:pt x="95" y="26"/>
                    <a:pt x="45" y="67"/>
                    <a:pt x="30" y="125"/>
                  </a:cubicBezTo>
                  <a:cubicBezTo>
                    <a:pt x="26" y="138"/>
                    <a:pt x="25" y="153"/>
                    <a:pt x="25" y="168"/>
                  </a:cubicBezTo>
                  <a:cubicBezTo>
                    <a:pt x="25" y="320"/>
                    <a:pt x="25" y="320"/>
                    <a:pt x="25" y="320"/>
                  </a:cubicBezTo>
                  <a:cubicBezTo>
                    <a:pt x="0" y="320"/>
                    <a:pt x="0" y="320"/>
                    <a:pt x="0" y="32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4DD23BB-B2D3-A944-81B8-A2956E263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076" y="1689101"/>
              <a:ext cx="501650" cy="849313"/>
            </a:xfrm>
            <a:custGeom>
              <a:avLst/>
              <a:gdLst>
                <a:gd name="T0" fmla="*/ 130 w 264"/>
                <a:gd name="T1" fmla="*/ 420 h 446"/>
                <a:gd name="T2" fmla="*/ 237 w 264"/>
                <a:gd name="T3" fmla="*/ 282 h 446"/>
                <a:gd name="T4" fmla="*/ 132 w 264"/>
                <a:gd name="T5" fmla="*/ 144 h 446"/>
                <a:gd name="T6" fmla="*/ 24 w 264"/>
                <a:gd name="T7" fmla="*/ 282 h 446"/>
                <a:gd name="T8" fmla="*/ 130 w 264"/>
                <a:gd name="T9" fmla="*/ 420 h 446"/>
                <a:gd name="T10" fmla="*/ 0 w 264"/>
                <a:gd name="T11" fmla="*/ 0 h 446"/>
                <a:gd name="T12" fmla="*/ 25 w 264"/>
                <a:gd name="T13" fmla="*/ 0 h 446"/>
                <a:gd name="T14" fmla="*/ 25 w 264"/>
                <a:gd name="T15" fmla="*/ 163 h 446"/>
                <a:gd name="T16" fmla="*/ 23 w 264"/>
                <a:gd name="T17" fmla="*/ 189 h 446"/>
                <a:gd name="T18" fmla="*/ 24 w 264"/>
                <a:gd name="T19" fmla="*/ 189 h 446"/>
                <a:gd name="T20" fmla="*/ 133 w 264"/>
                <a:gd name="T21" fmla="*/ 118 h 446"/>
                <a:gd name="T22" fmla="*/ 264 w 264"/>
                <a:gd name="T23" fmla="*/ 282 h 446"/>
                <a:gd name="T24" fmla="*/ 129 w 264"/>
                <a:gd name="T25" fmla="*/ 446 h 446"/>
                <a:gd name="T26" fmla="*/ 24 w 264"/>
                <a:gd name="T27" fmla="*/ 375 h 446"/>
                <a:gd name="T28" fmla="*/ 23 w 264"/>
                <a:gd name="T29" fmla="*/ 375 h 446"/>
                <a:gd name="T30" fmla="*/ 25 w 264"/>
                <a:gd name="T31" fmla="*/ 402 h 446"/>
                <a:gd name="T32" fmla="*/ 25 w 264"/>
                <a:gd name="T33" fmla="*/ 438 h 446"/>
                <a:gd name="T34" fmla="*/ 0 w 264"/>
                <a:gd name="T35" fmla="*/ 438 h 446"/>
                <a:gd name="T36" fmla="*/ 0 w 264"/>
                <a:gd name="T3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446">
                  <a:moveTo>
                    <a:pt x="130" y="420"/>
                  </a:moveTo>
                  <a:cubicBezTo>
                    <a:pt x="189" y="420"/>
                    <a:pt x="237" y="369"/>
                    <a:pt x="237" y="282"/>
                  </a:cubicBezTo>
                  <a:cubicBezTo>
                    <a:pt x="237" y="197"/>
                    <a:pt x="194" y="144"/>
                    <a:pt x="132" y="144"/>
                  </a:cubicBezTo>
                  <a:cubicBezTo>
                    <a:pt x="77" y="144"/>
                    <a:pt x="24" y="184"/>
                    <a:pt x="24" y="282"/>
                  </a:cubicBezTo>
                  <a:cubicBezTo>
                    <a:pt x="24" y="352"/>
                    <a:pt x="59" y="420"/>
                    <a:pt x="130" y="420"/>
                  </a:cubicBezTo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5" y="177"/>
                    <a:pt x="23" y="189"/>
                    <a:pt x="23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50" y="118"/>
                    <a:pt x="133" y="118"/>
                  </a:cubicBezTo>
                  <a:cubicBezTo>
                    <a:pt x="215" y="118"/>
                    <a:pt x="264" y="185"/>
                    <a:pt x="264" y="282"/>
                  </a:cubicBezTo>
                  <a:cubicBezTo>
                    <a:pt x="264" y="381"/>
                    <a:pt x="208" y="446"/>
                    <a:pt x="129" y="446"/>
                  </a:cubicBezTo>
                  <a:cubicBezTo>
                    <a:pt x="52" y="446"/>
                    <a:pt x="24" y="375"/>
                    <a:pt x="24" y="375"/>
                  </a:cubicBezTo>
                  <a:cubicBezTo>
                    <a:pt x="23" y="375"/>
                    <a:pt x="23" y="375"/>
                    <a:pt x="23" y="375"/>
                  </a:cubicBezTo>
                  <a:cubicBezTo>
                    <a:pt x="23" y="375"/>
                    <a:pt x="25" y="386"/>
                    <a:pt x="25" y="402"/>
                  </a:cubicBezTo>
                  <a:cubicBezTo>
                    <a:pt x="25" y="438"/>
                    <a:pt x="25" y="438"/>
                    <a:pt x="25" y="438"/>
                  </a:cubicBezTo>
                  <a:cubicBezTo>
                    <a:pt x="0" y="438"/>
                    <a:pt x="0" y="438"/>
                    <a:pt x="0" y="4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7BB2AA8-3A1B-3644-8599-4B7092E5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1927226"/>
              <a:ext cx="533400" cy="844550"/>
            </a:xfrm>
            <a:custGeom>
              <a:avLst/>
              <a:gdLst>
                <a:gd name="T0" fmla="*/ 11 w 281"/>
                <a:gd name="T1" fmla="*/ 404 h 444"/>
                <a:gd name="T2" fmla="*/ 49 w 281"/>
                <a:gd name="T3" fmla="*/ 419 h 444"/>
                <a:gd name="T4" fmla="*/ 108 w 281"/>
                <a:gd name="T5" fmla="*/ 363 h 444"/>
                <a:gd name="T6" fmla="*/ 130 w 281"/>
                <a:gd name="T7" fmla="*/ 311 h 444"/>
                <a:gd name="T8" fmla="*/ 5 w 281"/>
                <a:gd name="T9" fmla="*/ 0 h 444"/>
                <a:gd name="T10" fmla="*/ 32 w 281"/>
                <a:gd name="T11" fmla="*/ 0 h 444"/>
                <a:gd name="T12" fmla="*/ 132 w 281"/>
                <a:gd name="T13" fmla="*/ 250 h 444"/>
                <a:gd name="T14" fmla="*/ 143 w 281"/>
                <a:gd name="T15" fmla="*/ 279 h 444"/>
                <a:gd name="T16" fmla="*/ 144 w 281"/>
                <a:gd name="T17" fmla="*/ 279 h 444"/>
                <a:gd name="T18" fmla="*/ 154 w 281"/>
                <a:gd name="T19" fmla="*/ 250 h 444"/>
                <a:gd name="T20" fmla="*/ 254 w 281"/>
                <a:gd name="T21" fmla="*/ 0 h 444"/>
                <a:gd name="T22" fmla="*/ 281 w 281"/>
                <a:gd name="T23" fmla="*/ 0 h 444"/>
                <a:gd name="T24" fmla="*/ 126 w 281"/>
                <a:gd name="T25" fmla="*/ 386 h 444"/>
                <a:gd name="T26" fmla="*/ 49 w 281"/>
                <a:gd name="T27" fmla="*/ 444 h 444"/>
                <a:gd name="T28" fmla="*/ 0 w 281"/>
                <a:gd name="T29" fmla="*/ 427 h 444"/>
                <a:gd name="T30" fmla="*/ 11 w 281"/>
                <a:gd name="T31" fmla="*/ 40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444">
                  <a:moveTo>
                    <a:pt x="11" y="404"/>
                  </a:moveTo>
                  <a:cubicBezTo>
                    <a:pt x="11" y="404"/>
                    <a:pt x="28" y="419"/>
                    <a:pt x="49" y="419"/>
                  </a:cubicBezTo>
                  <a:cubicBezTo>
                    <a:pt x="78" y="419"/>
                    <a:pt x="96" y="392"/>
                    <a:pt x="108" y="363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38" y="265"/>
                    <a:pt x="143" y="279"/>
                    <a:pt x="143" y="279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4" y="279"/>
                    <a:pt x="148" y="265"/>
                    <a:pt x="154" y="25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386"/>
                    <a:pt x="126" y="386"/>
                    <a:pt x="126" y="386"/>
                  </a:cubicBezTo>
                  <a:cubicBezTo>
                    <a:pt x="112" y="419"/>
                    <a:pt x="87" y="444"/>
                    <a:pt x="49" y="444"/>
                  </a:cubicBezTo>
                  <a:cubicBezTo>
                    <a:pt x="20" y="444"/>
                    <a:pt x="0" y="427"/>
                    <a:pt x="0" y="427"/>
                  </a:cubicBezTo>
                  <a:lnTo>
                    <a:pt x="11" y="4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948E296-0FF2-F642-B3D1-B4ADCA612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1906588"/>
              <a:ext cx="431800" cy="631825"/>
            </a:xfrm>
            <a:custGeom>
              <a:avLst/>
              <a:gdLst>
                <a:gd name="T0" fmla="*/ 29 w 227"/>
                <a:gd name="T1" fmla="*/ 242 h 332"/>
                <a:gd name="T2" fmla="*/ 117 w 227"/>
                <a:gd name="T3" fmla="*/ 279 h 332"/>
                <a:gd name="T4" fmla="*/ 167 w 227"/>
                <a:gd name="T5" fmla="*/ 240 h 332"/>
                <a:gd name="T6" fmla="*/ 10 w 227"/>
                <a:gd name="T7" fmla="*/ 90 h 332"/>
                <a:gd name="T8" fmla="*/ 121 w 227"/>
                <a:gd name="T9" fmla="*/ 0 h 332"/>
                <a:gd name="T10" fmla="*/ 220 w 227"/>
                <a:gd name="T11" fmla="*/ 35 h 332"/>
                <a:gd name="T12" fmla="*/ 196 w 227"/>
                <a:gd name="T13" fmla="*/ 81 h 332"/>
                <a:gd name="T14" fmla="*/ 120 w 227"/>
                <a:gd name="T15" fmla="*/ 53 h 332"/>
                <a:gd name="T16" fmla="*/ 70 w 227"/>
                <a:gd name="T17" fmla="*/ 91 h 332"/>
                <a:gd name="T18" fmla="*/ 227 w 227"/>
                <a:gd name="T19" fmla="*/ 240 h 332"/>
                <a:gd name="T20" fmla="*/ 117 w 227"/>
                <a:gd name="T21" fmla="*/ 332 h 332"/>
                <a:gd name="T22" fmla="*/ 0 w 227"/>
                <a:gd name="T23" fmla="*/ 285 h 332"/>
                <a:gd name="T24" fmla="*/ 29 w 227"/>
                <a:gd name="T25" fmla="*/ 24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332">
                  <a:moveTo>
                    <a:pt x="29" y="242"/>
                  </a:moveTo>
                  <a:cubicBezTo>
                    <a:pt x="29" y="242"/>
                    <a:pt x="63" y="279"/>
                    <a:pt x="117" y="279"/>
                  </a:cubicBezTo>
                  <a:cubicBezTo>
                    <a:pt x="142" y="279"/>
                    <a:pt x="167" y="265"/>
                    <a:pt x="167" y="240"/>
                  </a:cubicBezTo>
                  <a:cubicBezTo>
                    <a:pt x="167" y="181"/>
                    <a:pt x="10" y="193"/>
                    <a:pt x="10" y="90"/>
                  </a:cubicBezTo>
                  <a:cubicBezTo>
                    <a:pt x="10" y="33"/>
                    <a:pt x="60" y="0"/>
                    <a:pt x="121" y="0"/>
                  </a:cubicBezTo>
                  <a:cubicBezTo>
                    <a:pt x="188" y="0"/>
                    <a:pt x="220" y="35"/>
                    <a:pt x="220" y="35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69" y="53"/>
                    <a:pt x="120" y="53"/>
                  </a:cubicBezTo>
                  <a:cubicBezTo>
                    <a:pt x="95" y="53"/>
                    <a:pt x="70" y="64"/>
                    <a:pt x="70" y="91"/>
                  </a:cubicBezTo>
                  <a:cubicBezTo>
                    <a:pt x="70" y="148"/>
                    <a:pt x="227" y="136"/>
                    <a:pt x="227" y="240"/>
                  </a:cubicBezTo>
                  <a:cubicBezTo>
                    <a:pt x="227" y="292"/>
                    <a:pt x="184" y="332"/>
                    <a:pt x="117" y="332"/>
                  </a:cubicBezTo>
                  <a:cubicBezTo>
                    <a:pt x="42" y="332"/>
                    <a:pt x="0" y="285"/>
                    <a:pt x="0" y="285"/>
                  </a:cubicBezTo>
                  <a:lnTo>
                    <a:pt x="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857EA7D-91C5-B24F-8F50-251B2975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3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56B0C7-278A-A549-84B8-864480E99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8476" y="1682751"/>
              <a:ext cx="114300" cy="839788"/>
            </a:xfrm>
            <a:custGeom>
              <a:avLst/>
              <a:gdLst>
                <a:gd name="T0" fmla="*/ 1 w 72"/>
                <a:gd name="T1" fmla="*/ 150 h 529"/>
                <a:gd name="T2" fmla="*/ 72 w 72"/>
                <a:gd name="T3" fmla="*/ 150 h 529"/>
                <a:gd name="T4" fmla="*/ 72 w 72"/>
                <a:gd name="T5" fmla="*/ 529 h 529"/>
                <a:gd name="T6" fmla="*/ 1 w 72"/>
                <a:gd name="T7" fmla="*/ 529 h 529"/>
                <a:gd name="T8" fmla="*/ 1 w 72"/>
                <a:gd name="T9" fmla="*/ 150 h 529"/>
                <a:gd name="T10" fmla="*/ 0 w 72"/>
                <a:gd name="T11" fmla="*/ 0 h 529"/>
                <a:gd name="T12" fmla="*/ 72 w 72"/>
                <a:gd name="T13" fmla="*/ 0 h 529"/>
                <a:gd name="T14" fmla="*/ 72 w 72"/>
                <a:gd name="T15" fmla="*/ 74 h 529"/>
                <a:gd name="T16" fmla="*/ 0 w 72"/>
                <a:gd name="T17" fmla="*/ 74 h 529"/>
                <a:gd name="T18" fmla="*/ 0 w 72"/>
                <a:gd name="T1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29">
                  <a:moveTo>
                    <a:pt x="1" y="150"/>
                  </a:moveTo>
                  <a:lnTo>
                    <a:pt x="72" y="150"/>
                  </a:lnTo>
                  <a:lnTo>
                    <a:pt x="72" y="529"/>
                  </a:lnTo>
                  <a:lnTo>
                    <a:pt x="1" y="529"/>
                  </a:lnTo>
                  <a:lnTo>
                    <a:pt x="1" y="15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2F1BCF1-82B8-AA4A-8EEA-4982D0AB5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32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1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3 w 285"/>
                <a:gd name="T13" fmla="*/ 175 h 332"/>
                <a:gd name="T14" fmla="*/ 60 w 285"/>
                <a:gd name="T15" fmla="*/ 175 h 332"/>
                <a:gd name="T16" fmla="*/ 165 w 285"/>
                <a:gd name="T17" fmla="*/ 279 h 332"/>
                <a:gd name="T18" fmla="*/ 256 w 285"/>
                <a:gd name="T19" fmla="*/ 242 h 332"/>
                <a:gd name="T20" fmla="*/ 280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3" y="75"/>
                    <a:pt x="191" y="48"/>
                    <a:pt x="151" y="48"/>
                  </a:cubicBezTo>
                  <a:cubicBezTo>
                    <a:pt x="107" y="48"/>
                    <a:pt x="70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3" y="175"/>
                    <a:pt x="283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5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0" y="287"/>
                    <a:pt x="280" y="287"/>
                    <a:pt x="280" y="287"/>
                  </a:cubicBezTo>
                  <a:cubicBezTo>
                    <a:pt x="280" y="287"/>
                    <a:pt x="235" y="332"/>
                    <a:pt x="162" y="332"/>
                  </a:cubicBezTo>
                  <a:cubicBezTo>
                    <a:pt x="65" y="332"/>
                    <a:pt x="0" y="260"/>
                    <a:pt x="0" y="166"/>
                  </a:cubicBezTo>
                  <a:cubicBezTo>
                    <a:pt x="0" y="65"/>
                    <a:pt x="65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0173989-5FDB-634F-A96D-F08DD912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1" y="1906588"/>
              <a:ext cx="525463" cy="615950"/>
            </a:xfrm>
            <a:custGeom>
              <a:avLst/>
              <a:gdLst>
                <a:gd name="T0" fmla="*/ 0 w 277"/>
                <a:gd name="T1" fmla="*/ 8 h 324"/>
                <a:gd name="T2" fmla="*/ 57 w 277"/>
                <a:gd name="T3" fmla="*/ 8 h 324"/>
                <a:gd name="T4" fmla="*/ 57 w 277"/>
                <a:gd name="T5" fmla="*/ 50 h 324"/>
                <a:gd name="T6" fmla="*/ 56 w 277"/>
                <a:gd name="T7" fmla="*/ 73 h 324"/>
                <a:gd name="T8" fmla="*/ 57 w 277"/>
                <a:gd name="T9" fmla="*/ 73 h 324"/>
                <a:gd name="T10" fmla="*/ 172 w 277"/>
                <a:gd name="T11" fmla="*/ 0 h 324"/>
                <a:gd name="T12" fmla="*/ 277 w 277"/>
                <a:gd name="T13" fmla="*/ 122 h 324"/>
                <a:gd name="T14" fmla="*/ 277 w 277"/>
                <a:gd name="T15" fmla="*/ 324 h 324"/>
                <a:gd name="T16" fmla="*/ 218 w 277"/>
                <a:gd name="T17" fmla="*/ 324 h 324"/>
                <a:gd name="T18" fmla="*/ 218 w 277"/>
                <a:gd name="T19" fmla="*/ 135 h 324"/>
                <a:gd name="T20" fmla="*/ 160 w 277"/>
                <a:gd name="T21" fmla="*/ 56 h 324"/>
                <a:gd name="T22" fmla="*/ 63 w 277"/>
                <a:gd name="T23" fmla="*/ 133 h 324"/>
                <a:gd name="T24" fmla="*/ 59 w 277"/>
                <a:gd name="T25" fmla="*/ 176 h 324"/>
                <a:gd name="T26" fmla="*/ 59 w 277"/>
                <a:gd name="T27" fmla="*/ 324 h 324"/>
                <a:gd name="T28" fmla="*/ 0 w 277"/>
                <a:gd name="T29" fmla="*/ 324 h 324"/>
                <a:gd name="T30" fmla="*/ 0 w 277"/>
                <a:gd name="T31" fmla="*/ 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324">
                  <a:moveTo>
                    <a:pt x="0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62"/>
                    <a:pt x="56" y="73"/>
                    <a:pt x="56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9" y="45"/>
                    <a:pt x="105" y="0"/>
                    <a:pt x="172" y="0"/>
                  </a:cubicBezTo>
                  <a:cubicBezTo>
                    <a:pt x="244" y="0"/>
                    <a:pt x="277" y="41"/>
                    <a:pt x="277" y="122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91"/>
                    <a:pt x="209" y="56"/>
                    <a:pt x="160" y="56"/>
                  </a:cubicBezTo>
                  <a:cubicBezTo>
                    <a:pt x="114" y="56"/>
                    <a:pt x="76" y="88"/>
                    <a:pt x="63" y="133"/>
                  </a:cubicBezTo>
                  <a:cubicBezTo>
                    <a:pt x="60" y="146"/>
                    <a:pt x="59" y="160"/>
                    <a:pt x="59" y="176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0" y="324"/>
                    <a:pt x="0" y="324"/>
                    <a:pt x="0" y="32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CC31D51-26ED-D741-B326-C6F6C4B5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1" y="1906588"/>
              <a:ext cx="542925" cy="631825"/>
            </a:xfrm>
            <a:custGeom>
              <a:avLst/>
              <a:gdLst>
                <a:gd name="T0" fmla="*/ 164 w 286"/>
                <a:gd name="T1" fmla="*/ 0 h 332"/>
                <a:gd name="T2" fmla="*/ 279 w 286"/>
                <a:gd name="T3" fmla="*/ 46 h 332"/>
                <a:gd name="T4" fmla="*/ 251 w 286"/>
                <a:gd name="T5" fmla="*/ 89 h 332"/>
                <a:gd name="T6" fmla="*/ 166 w 286"/>
                <a:gd name="T7" fmla="*/ 53 h 332"/>
                <a:gd name="T8" fmla="*/ 60 w 286"/>
                <a:gd name="T9" fmla="*/ 165 h 332"/>
                <a:gd name="T10" fmla="*/ 168 w 286"/>
                <a:gd name="T11" fmla="*/ 279 h 332"/>
                <a:gd name="T12" fmla="*/ 263 w 286"/>
                <a:gd name="T13" fmla="*/ 237 h 332"/>
                <a:gd name="T14" fmla="*/ 286 w 286"/>
                <a:gd name="T15" fmla="*/ 281 h 332"/>
                <a:gd name="T16" fmla="*/ 164 w 286"/>
                <a:gd name="T17" fmla="*/ 332 h 332"/>
                <a:gd name="T18" fmla="*/ 0 w 286"/>
                <a:gd name="T19" fmla="*/ 166 h 332"/>
                <a:gd name="T20" fmla="*/ 164 w 286"/>
                <a:gd name="T2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32">
                  <a:moveTo>
                    <a:pt x="164" y="0"/>
                  </a:moveTo>
                  <a:cubicBezTo>
                    <a:pt x="241" y="0"/>
                    <a:pt x="279" y="46"/>
                    <a:pt x="279" y="46"/>
                  </a:cubicBezTo>
                  <a:cubicBezTo>
                    <a:pt x="251" y="89"/>
                    <a:pt x="251" y="89"/>
                    <a:pt x="251" y="89"/>
                  </a:cubicBezTo>
                  <a:cubicBezTo>
                    <a:pt x="251" y="89"/>
                    <a:pt x="218" y="53"/>
                    <a:pt x="166" y="53"/>
                  </a:cubicBezTo>
                  <a:cubicBezTo>
                    <a:pt x="105" y="53"/>
                    <a:pt x="60" y="100"/>
                    <a:pt x="60" y="165"/>
                  </a:cubicBezTo>
                  <a:cubicBezTo>
                    <a:pt x="60" y="230"/>
                    <a:pt x="105" y="279"/>
                    <a:pt x="168" y="279"/>
                  </a:cubicBezTo>
                  <a:cubicBezTo>
                    <a:pt x="225" y="279"/>
                    <a:pt x="263" y="237"/>
                    <a:pt x="263" y="237"/>
                  </a:cubicBezTo>
                  <a:cubicBezTo>
                    <a:pt x="286" y="281"/>
                    <a:pt x="286" y="281"/>
                    <a:pt x="286" y="281"/>
                  </a:cubicBezTo>
                  <a:cubicBezTo>
                    <a:pt x="286" y="281"/>
                    <a:pt x="244" y="332"/>
                    <a:pt x="164" y="332"/>
                  </a:cubicBezTo>
                  <a:cubicBezTo>
                    <a:pt x="68" y="332"/>
                    <a:pt x="0" y="261"/>
                    <a:pt x="0" y="166"/>
                  </a:cubicBezTo>
                  <a:cubicBezTo>
                    <a:pt x="0" y="72"/>
                    <a:pt x="68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E0F7171-006D-8341-8A15-A0D155D4D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9363" y="1906588"/>
              <a:ext cx="541338" cy="631825"/>
            </a:xfrm>
            <a:custGeom>
              <a:avLst/>
              <a:gdLst>
                <a:gd name="T0" fmla="*/ 225 w 285"/>
                <a:gd name="T1" fmla="*/ 129 h 332"/>
                <a:gd name="T2" fmla="*/ 152 w 285"/>
                <a:gd name="T3" fmla="*/ 48 h 332"/>
                <a:gd name="T4" fmla="*/ 62 w 285"/>
                <a:gd name="T5" fmla="*/ 129 h 332"/>
                <a:gd name="T6" fmla="*/ 225 w 285"/>
                <a:gd name="T7" fmla="*/ 129 h 332"/>
                <a:gd name="T8" fmla="*/ 153 w 285"/>
                <a:gd name="T9" fmla="*/ 0 h 332"/>
                <a:gd name="T10" fmla="*/ 285 w 285"/>
                <a:gd name="T11" fmla="*/ 148 h 332"/>
                <a:gd name="T12" fmla="*/ 284 w 285"/>
                <a:gd name="T13" fmla="*/ 175 h 332"/>
                <a:gd name="T14" fmla="*/ 60 w 285"/>
                <a:gd name="T15" fmla="*/ 175 h 332"/>
                <a:gd name="T16" fmla="*/ 166 w 285"/>
                <a:gd name="T17" fmla="*/ 279 h 332"/>
                <a:gd name="T18" fmla="*/ 256 w 285"/>
                <a:gd name="T19" fmla="*/ 242 h 332"/>
                <a:gd name="T20" fmla="*/ 281 w 285"/>
                <a:gd name="T21" fmla="*/ 287 h 332"/>
                <a:gd name="T22" fmla="*/ 162 w 285"/>
                <a:gd name="T23" fmla="*/ 332 h 332"/>
                <a:gd name="T24" fmla="*/ 0 w 285"/>
                <a:gd name="T25" fmla="*/ 166 h 332"/>
                <a:gd name="T26" fmla="*/ 153 w 285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332">
                  <a:moveTo>
                    <a:pt x="225" y="129"/>
                  </a:moveTo>
                  <a:cubicBezTo>
                    <a:pt x="224" y="75"/>
                    <a:pt x="191" y="48"/>
                    <a:pt x="152" y="48"/>
                  </a:cubicBezTo>
                  <a:cubicBezTo>
                    <a:pt x="107" y="48"/>
                    <a:pt x="71" y="77"/>
                    <a:pt x="62" y="129"/>
                  </a:cubicBezTo>
                  <a:lnTo>
                    <a:pt x="225" y="129"/>
                  </a:lnTo>
                  <a:close/>
                  <a:moveTo>
                    <a:pt x="153" y="0"/>
                  </a:moveTo>
                  <a:cubicBezTo>
                    <a:pt x="239" y="0"/>
                    <a:pt x="285" y="66"/>
                    <a:pt x="285" y="148"/>
                  </a:cubicBezTo>
                  <a:cubicBezTo>
                    <a:pt x="285" y="156"/>
                    <a:pt x="284" y="175"/>
                    <a:pt x="284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3" y="244"/>
                    <a:pt x="111" y="279"/>
                    <a:pt x="166" y="279"/>
                  </a:cubicBezTo>
                  <a:cubicBezTo>
                    <a:pt x="218" y="279"/>
                    <a:pt x="256" y="242"/>
                    <a:pt x="256" y="242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7"/>
                    <a:pt x="235" y="332"/>
                    <a:pt x="162" y="332"/>
                  </a:cubicBezTo>
                  <a:cubicBezTo>
                    <a:pt x="66" y="332"/>
                    <a:pt x="0" y="260"/>
                    <a:pt x="0" y="166"/>
                  </a:cubicBezTo>
                  <a:cubicBezTo>
                    <a:pt x="0" y="65"/>
                    <a:pt x="66" y="0"/>
                    <a:pt x="15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0F74615-2584-7846-9F1F-D25B1552C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363" y="2401888"/>
              <a:ext cx="117475" cy="1206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aseline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AA4F8F-E996-B147-87AD-875344BC224A}"/>
              </a:ext>
            </a:extLst>
          </p:cNvPr>
          <p:cNvGrpSpPr/>
          <p:nvPr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4BD0580-69B4-F34E-8311-1911C864A523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DC71938-0B18-FF49-AB6E-0A1E9E1936D2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581B04C-6E0C-7646-907B-615E7E17093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5">
            <a:extLst>
              <a:ext uri="{FF2B5EF4-FFF2-40B4-BE49-F238E27FC236}">
                <a16:creationId xmlns:a16="http://schemas.microsoft.com/office/drawing/2014/main" id="{D35013EA-8F1C-B648-8834-E618C821201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393" y="2234871"/>
            <a:ext cx="4578350" cy="4622935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9B1E07-5CFC-E84C-BF61-CAD19D8A0185}"/>
              </a:ext>
            </a:extLst>
          </p:cNvPr>
          <p:cNvSpPr txBox="1"/>
          <p:nvPr userDrawn="1"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45A7A15-11D8-D142-A180-53697E13CFA8}"/>
              </a:ext>
            </a:extLst>
          </p:cNvPr>
          <p:cNvGrpSpPr/>
          <p:nvPr userDrawn="1"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17D4F3D-B2C7-4A45-A62F-012D39F40B45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C83294B-A11A-7D4D-9E0E-B05053C63C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3B427D0-EA25-0F41-862E-0E2FB898A5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Graphic 111">
            <a:extLst>
              <a:ext uri="{FF2B5EF4-FFF2-40B4-BE49-F238E27FC236}">
                <a16:creationId xmlns:a16="http://schemas.microsoft.com/office/drawing/2014/main" id="{27785070-3913-2E47-A65B-E287C1C09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163" y="6213912"/>
            <a:ext cx="1996068" cy="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987" y="1666239"/>
            <a:ext cx="5114597" cy="867930"/>
          </a:xfrm>
        </p:spPr>
        <p:txBody>
          <a:bodyPr wrap="square" anchor="b">
            <a:sp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A25FCE-E0FB-6746-8D6E-F7317D200228}"/>
              </a:ext>
            </a:extLst>
          </p:cNvPr>
          <p:cNvGrpSpPr/>
          <p:nvPr/>
        </p:nvGrpSpPr>
        <p:grpSpPr>
          <a:xfrm>
            <a:off x="6057785" y="3509736"/>
            <a:ext cx="593202" cy="975172"/>
            <a:chOff x="6110794" y="3712667"/>
            <a:chExt cx="604094" cy="102236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1D28AFC-691E-A84B-B253-C2E6EBA9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E53D310-7F49-8844-B536-B5E23035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948D674-5FC9-6A41-9EBC-CBD09BFC8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E5203ED-D85F-4F49-9880-D6624205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C4A71DB-93FE-B249-B34A-606A82475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AE16C31-BDC5-E344-9877-FCA28EF4F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6503F38-0FFA-A04B-922D-26BE538F6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EA12EF2-91CC-8D42-9823-B16D528E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2D2D9EB-7B28-FF47-A08A-0B38EE5FA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2031F8B-BF64-2B49-9A2C-56AC025F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6B3B3596-2B68-104A-B352-2C136983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869C5B73-3D9B-8347-8913-120A3BA9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31B97D44-E645-4647-9566-C5212128C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2F2EA29D-1801-4B4D-9110-F5D4C951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D01950D-2B09-2945-80E1-9A85F78BD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Picture Placeholder 38">
            <a:extLst>
              <a:ext uri="{FF2B5EF4-FFF2-40B4-BE49-F238E27FC236}">
                <a16:creationId xmlns:a16="http://schemas.microsoft.com/office/drawing/2014/main" id="{3AD6F89A-BE59-3D46-8D99-972CD940D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7988" y="341032"/>
            <a:ext cx="5640448" cy="5761038"/>
          </a:xfrm>
          <a:custGeom>
            <a:avLst/>
            <a:gdLst>
              <a:gd name="connsiteX0" fmla="*/ 5334786 w 5723503"/>
              <a:gd name="connsiteY0" fmla="*/ 4202324 h 6079105"/>
              <a:gd name="connsiteX1" fmla="*/ 5477176 w 5723503"/>
              <a:gd name="connsiteY1" fmla="*/ 4202324 h 6079105"/>
              <a:gd name="connsiteX2" fmla="*/ 5477176 w 5723503"/>
              <a:gd name="connsiteY2" fmla="*/ 4342372 h 6079105"/>
              <a:gd name="connsiteX3" fmla="*/ 5334786 w 5723503"/>
              <a:gd name="connsiteY3" fmla="*/ 4202324 h 6079105"/>
              <a:gd name="connsiteX4" fmla="*/ 5549767 w 5723503"/>
              <a:gd name="connsiteY4" fmla="*/ 4201562 h 6079105"/>
              <a:gd name="connsiteX5" fmla="*/ 5692157 w 5723503"/>
              <a:gd name="connsiteY5" fmla="*/ 4201562 h 6079105"/>
              <a:gd name="connsiteX6" fmla="*/ 5692157 w 5723503"/>
              <a:gd name="connsiteY6" fmla="*/ 4341546 h 6079105"/>
              <a:gd name="connsiteX7" fmla="*/ 5549767 w 5723503"/>
              <a:gd name="connsiteY7" fmla="*/ 4201562 h 6079105"/>
              <a:gd name="connsiteX8" fmla="*/ 5305408 w 5723503"/>
              <a:gd name="connsiteY8" fmla="*/ 4195979 h 6079105"/>
              <a:gd name="connsiteX9" fmla="*/ 5304901 w 5723503"/>
              <a:gd name="connsiteY9" fmla="*/ 4202324 h 6079105"/>
              <a:gd name="connsiteX10" fmla="*/ 5476923 w 5723503"/>
              <a:gd name="connsiteY10" fmla="*/ 4370991 h 6079105"/>
              <a:gd name="connsiteX11" fmla="*/ 5483269 w 5723503"/>
              <a:gd name="connsiteY11" fmla="*/ 4370483 h 6079105"/>
              <a:gd name="connsiteX12" fmla="*/ 5483078 w 5723503"/>
              <a:gd name="connsiteY12" fmla="*/ 4195979 h 6079105"/>
              <a:gd name="connsiteX13" fmla="*/ 5520960 w 5723503"/>
              <a:gd name="connsiteY13" fmla="*/ 4195154 h 6079105"/>
              <a:gd name="connsiteX14" fmla="*/ 5520452 w 5723503"/>
              <a:gd name="connsiteY14" fmla="*/ 4201499 h 6079105"/>
              <a:gd name="connsiteX15" fmla="*/ 5691904 w 5723503"/>
              <a:gd name="connsiteY15" fmla="*/ 4370230 h 6079105"/>
              <a:gd name="connsiteX16" fmla="*/ 5698249 w 5723503"/>
              <a:gd name="connsiteY16" fmla="*/ 4369785 h 6079105"/>
              <a:gd name="connsiteX17" fmla="*/ 5698630 w 5723503"/>
              <a:gd name="connsiteY17" fmla="*/ 4195154 h 6079105"/>
              <a:gd name="connsiteX18" fmla="*/ 5333264 w 5723503"/>
              <a:gd name="connsiteY18" fmla="*/ 3985811 h 6079105"/>
              <a:gd name="connsiteX19" fmla="*/ 5475654 w 5723503"/>
              <a:gd name="connsiteY19" fmla="*/ 3985811 h 6079105"/>
              <a:gd name="connsiteX20" fmla="*/ 5475654 w 5723503"/>
              <a:gd name="connsiteY20" fmla="*/ 4125795 h 6079105"/>
              <a:gd name="connsiteX21" fmla="*/ 5333264 w 5723503"/>
              <a:gd name="connsiteY21" fmla="*/ 3985811 h 6079105"/>
              <a:gd name="connsiteX22" fmla="*/ 5548181 w 5723503"/>
              <a:gd name="connsiteY22" fmla="*/ 3985050 h 6079105"/>
              <a:gd name="connsiteX23" fmla="*/ 5690571 w 5723503"/>
              <a:gd name="connsiteY23" fmla="*/ 3985050 h 6079105"/>
              <a:gd name="connsiteX24" fmla="*/ 5690571 w 5723503"/>
              <a:gd name="connsiteY24" fmla="*/ 4124971 h 6079105"/>
              <a:gd name="connsiteX25" fmla="*/ 5548181 w 5723503"/>
              <a:gd name="connsiteY25" fmla="*/ 3985050 h 6079105"/>
              <a:gd name="connsiteX26" fmla="*/ 5303885 w 5723503"/>
              <a:gd name="connsiteY26" fmla="*/ 3979466 h 6079105"/>
              <a:gd name="connsiteX27" fmla="*/ 5303251 w 5723503"/>
              <a:gd name="connsiteY27" fmla="*/ 3985748 h 6079105"/>
              <a:gd name="connsiteX28" fmla="*/ 5475210 w 5723503"/>
              <a:gd name="connsiteY28" fmla="*/ 4154415 h 6079105"/>
              <a:gd name="connsiteX29" fmla="*/ 5481555 w 5723503"/>
              <a:gd name="connsiteY29" fmla="*/ 4153971 h 6079105"/>
              <a:gd name="connsiteX30" fmla="*/ 5481555 w 5723503"/>
              <a:gd name="connsiteY30" fmla="*/ 3979466 h 6079105"/>
              <a:gd name="connsiteX31" fmla="*/ 5518866 w 5723503"/>
              <a:gd name="connsiteY31" fmla="*/ 3978705 h 6079105"/>
              <a:gd name="connsiteX32" fmla="*/ 5518612 w 5723503"/>
              <a:gd name="connsiteY32" fmla="*/ 3985050 h 6079105"/>
              <a:gd name="connsiteX33" fmla="*/ 5690190 w 5723503"/>
              <a:gd name="connsiteY33" fmla="*/ 4153717 h 6079105"/>
              <a:gd name="connsiteX34" fmla="*/ 5696536 w 5723503"/>
              <a:gd name="connsiteY34" fmla="*/ 4153209 h 6079105"/>
              <a:gd name="connsiteX35" fmla="*/ 5696536 w 5723503"/>
              <a:gd name="connsiteY35" fmla="*/ 3978705 h 6079105"/>
              <a:gd name="connsiteX36" fmla="*/ 5336436 w 5723503"/>
              <a:gd name="connsiteY36" fmla="*/ 3771646 h 6079105"/>
              <a:gd name="connsiteX37" fmla="*/ 5478762 w 5723503"/>
              <a:gd name="connsiteY37" fmla="*/ 3771646 h 6079105"/>
              <a:gd name="connsiteX38" fmla="*/ 5478762 w 5723503"/>
              <a:gd name="connsiteY38" fmla="*/ 3911694 h 6079105"/>
              <a:gd name="connsiteX39" fmla="*/ 5336436 w 5723503"/>
              <a:gd name="connsiteY39" fmla="*/ 3771646 h 6079105"/>
              <a:gd name="connsiteX40" fmla="*/ 5551353 w 5723503"/>
              <a:gd name="connsiteY40" fmla="*/ 3770821 h 6079105"/>
              <a:gd name="connsiteX41" fmla="*/ 5693743 w 5723503"/>
              <a:gd name="connsiteY41" fmla="*/ 3770821 h 6079105"/>
              <a:gd name="connsiteX42" fmla="*/ 5693743 w 5723503"/>
              <a:gd name="connsiteY42" fmla="*/ 3910869 h 6079105"/>
              <a:gd name="connsiteX43" fmla="*/ 5551353 w 5723503"/>
              <a:gd name="connsiteY43" fmla="*/ 3770821 h 6079105"/>
              <a:gd name="connsiteX44" fmla="*/ 5306995 w 5723503"/>
              <a:gd name="connsiteY44" fmla="*/ 3765301 h 6079105"/>
              <a:gd name="connsiteX45" fmla="*/ 5306487 w 5723503"/>
              <a:gd name="connsiteY45" fmla="*/ 3771647 h 6079105"/>
              <a:gd name="connsiteX46" fmla="*/ 5478509 w 5723503"/>
              <a:gd name="connsiteY46" fmla="*/ 3940314 h 6079105"/>
              <a:gd name="connsiteX47" fmla="*/ 5484855 w 5723503"/>
              <a:gd name="connsiteY47" fmla="*/ 3939806 h 6079105"/>
              <a:gd name="connsiteX48" fmla="*/ 5484664 w 5723503"/>
              <a:gd name="connsiteY48" fmla="*/ 3765301 h 6079105"/>
              <a:gd name="connsiteX49" fmla="*/ 5521975 w 5723503"/>
              <a:gd name="connsiteY49" fmla="*/ 3764540 h 6079105"/>
              <a:gd name="connsiteX50" fmla="*/ 5521531 w 5723503"/>
              <a:gd name="connsiteY50" fmla="*/ 3770885 h 6079105"/>
              <a:gd name="connsiteX51" fmla="*/ 5693490 w 5723503"/>
              <a:gd name="connsiteY51" fmla="*/ 3939552 h 6079105"/>
              <a:gd name="connsiteX52" fmla="*/ 5699835 w 5723503"/>
              <a:gd name="connsiteY52" fmla="*/ 3939044 h 6079105"/>
              <a:gd name="connsiteX53" fmla="*/ 5699645 w 5723503"/>
              <a:gd name="connsiteY53" fmla="*/ 3764540 h 6079105"/>
              <a:gd name="connsiteX54" fmla="*/ 5334786 w 5723503"/>
              <a:gd name="connsiteY54" fmla="*/ 3555070 h 6079105"/>
              <a:gd name="connsiteX55" fmla="*/ 5477176 w 5723503"/>
              <a:gd name="connsiteY55" fmla="*/ 3555070 h 6079105"/>
              <a:gd name="connsiteX56" fmla="*/ 5477176 w 5723503"/>
              <a:gd name="connsiteY56" fmla="*/ 3695118 h 6079105"/>
              <a:gd name="connsiteX57" fmla="*/ 5334786 w 5723503"/>
              <a:gd name="connsiteY57" fmla="*/ 3555070 h 6079105"/>
              <a:gd name="connsiteX58" fmla="*/ 5549767 w 5723503"/>
              <a:gd name="connsiteY58" fmla="*/ 3554309 h 6079105"/>
              <a:gd name="connsiteX59" fmla="*/ 5692157 w 5723503"/>
              <a:gd name="connsiteY59" fmla="*/ 3554309 h 6079105"/>
              <a:gd name="connsiteX60" fmla="*/ 5692157 w 5723503"/>
              <a:gd name="connsiteY60" fmla="*/ 3694293 h 6079105"/>
              <a:gd name="connsiteX61" fmla="*/ 5549767 w 5723503"/>
              <a:gd name="connsiteY61" fmla="*/ 3554309 h 6079105"/>
              <a:gd name="connsiteX62" fmla="*/ 5305472 w 5723503"/>
              <a:gd name="connsiteY62" fmla="*/ 3548725 h 6079105"/>
              <a:gd name="connsiteX63" fmla="*/ 5304774 w 5723503"/>
              <a:gd name="connsiteY63" fmla="*/ 3555071 h 6079105"/>
              <a:gd name="connsiteX64" fmla="*/ 5476796 w 5723503"/>
              <a:gd name="connsiteY64" fmla="*/ 3723738 h 6079105"/>
              <a:gd name="connsiteX65" fmla="*/ 5483141 w 5723503"/>
              <a:gd name="connsiteY65" fmla="*/ 3723230 h 6079105"/>
              <a:gd name="connsiteX66" fmla="*/ 5483141 w 5723503"/>
              <a:gd name="connsiteY66" fmla="*/ 3548725 h 6079105"/>
              <a:gd name="connsiteX67" fmla="*/ 5520452 w 5723503"/>
              <a:gd name="connsiteY67" fmla="*/ 3547964 h 6079105"/>
              <a:gd name="connsiteX68" fmla="*/ 5520452 w 5723503"/>
              <a:gd name="connsiteY68" fmla="*/ 3554246 h 6079105"/>
              <a:gd name="connsiteX69" fmla="*/ 5691777 w 5723503"/>
              <a:gd name="connsiteY69" fmla="*/ 3722913 h 6079105"/>
              <a:gd name="connsiteX70" fmla="*/ 5698122 w 5723503"/>
              <a:gd name="connsiteY70" fmla="*/ 3722468 h 6079105"/>
              <a:gd name="connsiteX71" fmla="*/ 5698122 w 5723503"/>
              <a:gd name="connsiteY71" fmla="*/ 3547964 h 6079105"/>
              <a:gd name="connsiteX72" fmla="*/ 5337959 w 5723503"/>
              <a:gd name="connsiteY72" fmla="*/ 3340969 h 6079105"/>
              <a:gd name="connsiteX73" fmla="*/ 5480349 w 5723503"/>
              <a:gd name="connsiteY73" fmla="*/ 3340969 h 6079105"/>
              <a:gd name="connsiteX74" fmla="*/ 5480349 w 5723503"/>
              <a:gd name="connsiteY74" fmla="*/ 3480953 h 6079105"/>
              <a:gd name="connsiteX75" fmla="*/ 5337959 w 5723503"/>
              <a:gd name="connsiteY75" fmla="*/ 3340969 h 6079105"/>
              <a:gd name="connsiteX76" fmla="*/ 5552876 w 5723503"/>
              <a:gd name="connsiteY76" fmla="*/ 3340144 h 6079105"/>
              <a:gd name="connsiteX77" fmla="*/ 5695266 w 5723503"/>
              <a:gd name="connsiteY77" fmla="*/ 3340144 h 6079105"/>
              <a:gd name="connsiteX78" fmla="*/ 5695266 w 5723503"/>
              <a:gd name="connsiteY78" fmla="*/ 3480192 h 6079105"/>
              <a:gd name="connsiteX79" fmla="*/ 5552876 w 5723503"/>
              <a:gd name="connsiteY79" fmla="*/ 3340144 h 6079105"/>
              <a:gd name="connsiteX80" fmla="*/ 5308581 w 5723503"/>
              <a:gd name="connsiteY80" fmla="*/ 3334560 h 6079105"/>
              <a:gd name="connsiteX81" fmla="*/ 5308137 w 5723503"/>
              <a:gd name="connsiteY81" fmla="*/ 3340906 h 6079105"/>
              <a:gd name="connsiteX82" fmla="*/ 5480096 w 5723503"/>
              <a:gd name="connsiteY82" fmla="*/ 3509636 h 6079105"/>
              <a:gd name="connsiteX83" fmla="*/ 5486441 w 5723503"/>
              <a:gd name="connsiteY83" fmla="*/ 3509129 h 6079105"/>
              <a:gd name="connsiteX84" fmla="*/ 5486251 w 5723503"/>
              <a:gd name="connsiteY84" fmla="*/ 3334560 h 6079105"/>
              <a:gd name="connsiteX85" fmla="*/ 5523498 w 5723503"/>
              <a:gd name="connsiteY85" fmla="*/ 3333863 h 6079105"/>
              <a:gd name="connsiteX86" fmla="*/ 5522990 w 5723503"/>
              <a:gd name="connsiteY86" fmla="*/ 3340208 h 6079105"/>
              <a:gd name="connsiteX87" fmla="*/ 5695013 w 5723503"/>
              <a:gd name="connsiteY87" fmla="*/ 3508875 h 6079105"/>
              <a:gd name="connsiteX88" fmla="*/ 5701358 w 5723503"/>
              <a:gd name="connsiteY88" fmla="*/ 3508367 h 6079105"/>
              <a:gd name="connsiteX89" fmla="*/ 5701168 w 5723503"/>
              <a:gd name="connsiteY89" fmla="*/ 3333863 h 6079105"/>
              <a:gd name="connsiteX90" fmla="*/ 0 w 5723503"/>
              <a:gd name="connsiteY90" fmla="*/ 0 h 6079105"/>
              <a:gd name="connsiteX91" fmla="*/ 5723503 w 5723503"/>
              <a:gd name="connsiteY91" fmla="*/ 0 h 6079105"/>
              <a:gd name="connsiteX92" fmla="*/ 5723503 w 5723503"/>
              <a:gd name="connsiteY92" fmla="*/ 6079105 h 6079105"/>
              <a:gd name="connsiteX93" fmla="*/ 0 w 5723503"/>
              <a:gd name="connsiteY93" fmla="*/ 6079105 h 607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723503" h="6079105">
                <a:moveTo>
                  <a:pt x="5334786" y="4202324"/>
                </a:moveTo>
                <a:lnTo>
                  <a:pt x="5477176" y="4202324"/>
                </a:lnTo>
                <a:lnTo>
                  <a:pt x="5477176" y="4342372"/>
                </a:lnTo>
                <a:cubicBezTo>
                  <a:pt x="5456465" y="4274603"/>
                  <a:pt x="5402887" y="4221906"/>
                  <a:pt x="5334786" y="4202324"/>
                </a:cubicBezTo>
                <a:close/>
                <a:moveTo>
                  <a:pt x="5549767" y="4201562"/>
                </a:moveTo>
                <a:lnTo>
                  <a:pt x="5692157" y="4201562"/>
                </a:lnTo>
                <a:lnTo>
                  <a:pt x="5692157" y="4341546"/>
                </a:lnTo>
                <a:cubicBezTo>
                  <a:pt x="5671489" y="4273764"/>
                  <a:pt x="5617889" y="4221069"/>
                  <a:pt x="5549767" y="4201562"/>
                </a:cubicBezTo>
                <a:close/>
                <a:moveTo>
                  <a:pt x="5305408" y="4195979"/>
                </a:moveTo>
                <a:lnTo>
                  <a:pt x="5304901" y="4202324"/>
                </a:lnTo>
                <a:cubicBezTo>
                  <a:pt x="5393001" y="4214782"/>
                  <a:pt x="5462729" y="4283150"/>
                  <a:pt x="5476923" y="4370991"/>
                </a:cubicBezTo>
                <a:lnTo>
                  <a:pt x="5483269" y="4370483"/>
                </a:lnTo>
                <a:lnTo>
                  <a:pt x="5483078" y="4195979"/>
                </a:lnTo>
                <a:close/>
                <a:moveTo>
                  <a:pt x="5520960" y="4195154"/>
                </a:moveTo>
                <a:lnTo>
                  <a:pt x="5520452" y="4201499"/>
                </a:lnTo>
                <a:cubicBezTo>
                  <a:pt x="5608351" y="4214194"/>
                  <a:pt x="5677801" y="4282542"/>
                  <a:pt x="5691904" y="4370230"/>
                </a:cubicBezTo>
                <a:lnTo>
                  <a:pt x="5698249" y="4369785"/>
                </a:lnTo>
                <a:lnTo>
                  <a:pt x="5698630" y="4195154"/>
                </a:lnTo>
                <a:close/>
                <a:moveTo>
                  <a:pt x="5333264" y="3985811"/>
                </a:moveTo>
                <a:lnTo>
                  <a:pt x="5475654" y="3985811"/>
                </a:lnTo>
                <a:lnTo>
                  <a:pt x="5475654" y="4125795"/>
                </a:lnTo>
                <a:cubicBezTo>
                  <a:pt x="5454986" y="4058013"/>
                  <a:pt x="5401386" y="4005318"/>
                  <a:pt x="5333264" y="3985811"/>
                </a:cubicBezTo>
                <a:close/>
                <a:moveTo>
                  <a:pt x="5548181" y="3985050"/>
                </a:moveTo>
                <a:lnTo>
                  <a:pt x="5690571" y="3985050"/>
                </a:lnTo>
                <a:lnTo>
                  <a:pt x="5690571" y="4124971"/>
                </a:lnTo>
                <a:cubicBezTo>
                  <a:pt x="5669824" y="4057251"/>
                  <a:pt x="5616252" y="4004608"/>
                  <a:pt x="5548181" y="3985050"/>
                </a:cubicBezTo>
                <a:close/>
                <a:moveTo>
                  <a:pt x="5303885" y="3979466"/>
                </a:moveTo>
                <a:lnTo>
                  <a:pt x="5303251" y="3985748"/>
                </a:lnTo>
                <a:cubicBezTo>
                  <a:pt x="5391327" y="3998232"/>
                  <a:pt x="5461023" y="4066593"/>
                  <a:pt x="5475210" y="4154415"/>
                </a:cubicBezTo>
                <a:lnTo>
                  <a:pt x="5481555" y="4153971"/>
                </a:lnTo>
                <a:lnTo>
                  <a:pt x="5481555" y="3979466"/>
                </a:lnTo>
                <a:close/>
                <a:moveTo>
                  <a:pt x="5518866" y="3978705"/>
                </a:moveTo>
                <a:lnTo>
                  <a:pt x="5518612" y="3985050"/>
                </a:lnTo>
                <a:cubicBezTo>
                  <a:pt x="5606540" y="3997687"/>
                  <a:pt x="5676048" y="4066015"/>
                  <a:pt x="5690190" y="4153717"/>
                </a:cubicBezTo>
                <a:lnTo>
                  <a:pt x="5696536" y="4153209"/>
                </a:lnTo>
                <a:lnTo>
                  <a:pt x="5696536" y="3978705"/>
                </a:lnTo>
                <a:close/>
                <a:moveTo>
                  <a:pt x="5336436" y="3771646"/>
                </a:moveTo>
                <a:lnTo>
                  <a:pt x="5478762" y="3771646"/>
                </a:lnTo>
                <a:lnTo>
                  <a:pt x="5478762" y="3911694"/>
                </a:lnTo>
                <a:cubicBezTo>
                  <a:pt x="5458064" y="3843940"/>
                  <a:pt x="5404513" y="3791246"/>
                  <a:pt x="5336436" y="3771646"/>
                </a:cubicBezTo>
                <a:close/>
                <a:moveTo>
                  <a:pt x="5551353" y="3770821"/>
                </a:moveTo>
                <a:lnTo>
                  <a:pt x="5693743" y="3770821"/>
                </a:lnTo>
                <a:lnTo>
                  <a:pt x="5693743" y="3910869"/>
                </a:lnTo>
                <a:cubicBezTo>
                  <a:pt x="5673032" y="3843100"/>
                  <a:pt x="5619454" y="3790403"/>
                  <a:pt x="5551353" y="3770821"/>
                </a:cubicBezTo>
                <a:close/>
                <a:moveTo>
                  <a:pt x="5306995" y="3765301"/>
                </a:moveTo>
                <a:lnTo>
                  <a:pt x="5306487" y="3771647"/>
                </a:lnTo>
                <a:cubicBezTo>
                  <a:pt x="5394588" y="3784105"/>
                  <a:pt x="5464315" y="3852472"/>
                  <a:pt x="5478509" y="3940314"/>
                </a:cubicBezTo>
                <a:lnTo>
                  <a:pt x="5484855" y="3939806"/>
                </a:lnTo>
                <a:lnTo>
                  <a:pt x="5484664" y="3765301"/>
                </a:lnTo>
                <a:close/>
                <a:moveTo>
                  <a:pt x="5521975" y="3764540"/>
                </a:moveTo>
                <a:lnTo>
                  <a:pt x="5521531" y="3770885"/>
                </a:lnTo>
                <a:cubicBezTo>
                  <a:pt x="5609607" y="3783369"/>
                  <a:pt x="5679303" y="3851731"/>
                  <a:pt x="5693490" y="3939552"/>
                </a:cubicBezTo>
                <a:lnTo>
                  <a:pt x="5699835" y="3939044"/>
                </a:lnTo>
                <a:lnTo>
                  <a:pt x="5699645" y="3764540"/>
                </a:lnTo>
                <a:close/>
                <a:moveTo>
                  <a:pt x="5334786" y="3555070"/>
                </a:moveTo>
                <a:lnTo>
                  <a:pt x="5477176" y="3555070"/>
                </a:lnTo>
                <a:lnTo>
                  <a:pt x="5477176" y="3695118"/>
                </a:lnTo>
                <a:cubicBezTo>
                  <a:pt x="5456465" y="3627349"/>
                  <a:pt x="5402887" y="3574652"/>
                  <a:pt x="5334786" y="3555070"/>
                </a:cubicBezTo>
                <a:close/>
                <a:moveTo>
                  <a:pt x="5549767" y="3554309"/>
                </a:moveTo>
                <a:lnTo>
                  <a:pt x="5692157" y="3554309"/>
                </a:lnTo>
                <a:lnTo>
                  <a:pt x="5692157" y="3694293"/>
                </a:lnTo>
                <a:cubicBezTo>
                  <a:pt x="5671489" y="3626511"/>
                  <a:pt x="5617889" y="3573816"/>
                  <a:pt x="5549767" y="3554309"/>
                </a:cubicBezTo>
                <a:close/>
                <a:moveTo>
                  <a:pt x="5305472" y="3548725"/>
                </a:moveTo>
                <a:lnTo>
                  <a:pt x="5304774" y="3555071"/>
                </a:lnTo>
                <a:cubicBezTo>
                  <a:pt x="5392874" y="3567529"/>
                  <a:pt x="5462602" y="3635896"/>
                  <a:pt x="5476796" y="3723738"/>
                </a:cubicBezTo>
                <a:lnTo>
                  <a:pt x="5483141" y="3723230"/>
                </a:lnTo>
                <a:lnTo>
                  <a:pt x="5483141" y="3548725"/>
                </a:lnTo>
                <a:close/>
                <a:moveTo>
                  <a:pt x="5520452" y="3547964"/>
                </a:moveTo>
                <a:lnTo>
                  <a:pt x="5520452" y="3554246"/>
                </a:lnTo>
                <a:cubicBezTo>
                  <a:pt x="5608282" y="3566984"/>
                  <a:pt x="5677664" y="3635289"/>
                  <a:pt x="5691777" y="3722913"/>
                </a:cubicBezTo>
                <a:lnTo>
                  <a:pt x="5698122" y="3722468"/>
                </a:lnTo>
                <a:lnTo>
                  <a:pt x="5698122" y="3547964"/>
                </a:lnTo>
                <a:close/>
                <a:moveTo>
                  <a:pt x="5337959" y="3340969"/>
                </a:moveTo>
                <a:lnTo>
                  <a:pt x="5480349" y="3340969"/>
                </a:lnTo>
                <a:lnTo>
                  <a:pt x="5480349" y="3480953"/>
                </a:lnTo>
                <a:cubicBezTo>
                  <a:pt x="5459620" y="3413209"/>
                  <a:pt x="5406045" y="3360539"/>
                  <a:pt x="5337959" y="3340969"/>
                </a:cubicBezTo>
                <a:close/>
                <a:moveTo>
                  <a:pt x="5552876" y="3340144"/>
                </a:moveTo>
                <a:lnTo>
                  <a:pt x="5695266" y="3340144"/>
                </a:lnTo>
                <a:lnTo>
                  <a:pt x="5695266" y="3480192"/>
                </a:lnTo>
                <a:cubicBezTo>
                  <a:pt x="5674555" y="3412423"/>
                  <a:pt x="5620977" y="3359726"/>
                  <a:pt x="5552876" y="3340144"/>
                </a:cubicBezTo>
                <a:close/>
                <a:moveTo>
                  <a:pt x="5308581" y="3334560"/>
                </a:moveTo>
                <a:lnTo>
                  <a:pt x="5308137" y="3340906"/>
                </a:lnTo>
                <a:cubicBezTo>
                  <a:pt x="5396233" y="3353397"/>
                  <a:pt x="5465934" y="3421790"/>
                  <a:pt x="5480096" y="3509636"/>
                </a:cubicBezTo>
                <a:lnTo>
                  <a:pt x="5486441" y="3509129"/>
                </a:lnTo>
                <a:lnTo>
                  <a:pt x="5486251" y="3334560"/>
                </a:lnTo>
                <a:close/>
                <a:moveTo>
                  <a:pt x="5523498" y="3333863"/>
                </a:moveTo>
                <a:lnTo>
                  <a:pt x="5522990" y="3340208"/>
                </a:lnTo>
                <a:cubicBezTo>
                  <a:pt x="5611091" y="3352666"/>
                  <a:pt x="5680819" y="3421034"/>
                  <a:pt x="5695013" y="3508875"/>
                </a:cubicBezTo>
                <a:lnTo>
                  <a:pt x="5701358" y="3508367"/>
                </a:lnTo>
                <a:lnTo>
                  <a:pt x="5701168" y="3333863"/>
                </a:lnTo>
                <a:close/>
                <a:moveTo>
                  <a:pt x="0" y="0"/>
                </a:moveTo>
                <a:lnTo>
                  <a:pt x="5723503" y="0"/>
                </a:lnTo>
                <a:lnTo>
                  <a:pt x="5723503" y="6079105"/>
                </a:lnTo>
                <a:lnTo>
                  <a:pt x="0" y="607910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E0DD39-24FC-AE4A-B94A-C42AB36CC1B7}"/>
              </a:ext>
            </a:extLst>
          </p:cNvPr>
          <p:cNvGrpSpPr/>
          <p:nvPr userDrawn="1"/>
        </p:nvGrpSpPr>
        <p:grpSpPr>
          <a:xfrm>
            <a:off x="6057785" y="3509736"/>
            <a:ext cx="593202" cy="975172"/>
            <a:chOff x="6110794" y="3712667"/>
            <a:chExt cx="604094" cy="102236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9978BDD-C6D6-E346-A9BF-0B2D9F39C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A96E66DD-FA9B-E349-A02B-B02BD88A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BED5851-F849-E24E-95C6-51A56A1EA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71266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E532B9F-6985-4441-A777-C3F92A34A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D0FECB11-A712-D749-8E29-7C09F9ABC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7AFEB51D-BF86-0246-A2F2-F5C22BB1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3926040"/>
              <a:ext cx="173765" cy="170014"/>
            </a:xfrm>
            <a:custGeom>
              <a:avLst/>
              <a:gdLst>
                <a:gd name="T0" fmla="*/ 361 w 361"/>
                <a:gd name="T1" fmla="*/ 362 h 362"/>
                <a:gd name="T2" fmla="*/ 0 w 361"/>
                <a:gd name="T3" fmla="*/ 0 h 362"/>
                <a:gd name="T4" fmla="*/ 361 w 361"/>
                <a:gd name="T5" fmla="*/ 0 h 362"/>
                <a:gd name="T6" fmla="*/ 361 w 361"/>
                <a:gd name="T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61" y="362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3D1B6517-4291-0D49-865E-755AA0F3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9B0FCA4-8AFD-B642-906B-F5222B92B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BDD0B13-0DE3-7146-98EA-91D20B7A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139414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8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9496EABF-F658-AC4D-AE40-621EDD04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41EEB260-02BE-7F4E-B46B-04B5A945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5BDCD68-13DD-4649-9A16-558E7BD9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566161"/>
              <a:ext cx="173765" cy="168873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6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9AC229A1-06B0-4846-ACB3-26E7B3FF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123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5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CE8EB986-BC20-D74F-A600-F58016D2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542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E8904A61-0677-0E46-A571-C96981D72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794" y="4352787"/>
              <a:ext cx="173765" cy="170014"/>
            </a:xfrm>
            <a:custGeom>
              <a:avLst/>
              <a:gdLst>
                <a:gd name="T0" fmla="*/ 361 w 361"/>
                <a:gd name="T1" fmla="*/ 361 h 361"/>
                <a:gd name="T2" fmla="*/ 0 w 361"/>
                <a:gd name="T3" fmla="*/ 0 h 361"/>
                <a:gd name="T4" fmla="*/ 361 w 361"/>
                <a:gd name="T5" fmla="*/ 0 h 361"/>
                <a:gd name="T6" fmla="*/ 361 w 361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1">
                  <a:moveTo>
                    <a:pt x="361" y="361"/>
                  </a:moveTo>
                  <a:cubicBezTo>
                    <a:pt x="332" y="175"/>
                    <a:pt x="186" y="29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361" y="36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943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1B0651E-9135-824D-AF58-78D13947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620" y="2907462"/>
            <a:ext cx="9512652" cy="480131"/>
          </a:xfrm>
        </p:spPr>
        <p:txBody>
          <a:bodyPr wrap="square" anchor="ctr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611D4F9B-925D-BC43-8260-F404EAE16834}"/>
              </a:ext>
            </a:extLst>
          </p:cNvPr>
          <p:cNvSpPr>
            <a:spLocks noChangeAspect="1"/>
          </p:cNvSpPr>
          <p:nvPr/>
        </p:nvSpPr>
        <p:spPr bwMode="auto">
          <a:xfrm rot="16200000" flipH="1">
            <a:off x="10176099" y="4530825"/>
            <a:ext cx="1613827" cy="1602000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92E0807-C455-0743-B8C5-86D84226E6F7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1759" y="393358"/>
            <a:ext cx="1608013" cy="1596229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A9B772A-1FCC-5840-8809-70296571989A}"/>
              </a:ext>
            </a:extLst>
          </p:cNvPr>
          <p:cNvSpPr>
            <a:spLocks noChangeAspect="1"/>
          </p:cNvSpPr>
          <p:nvPr userDrawn="1"/>
        </p:nvSpPr>
        <p:spPr bwMode="auto">
          <a:xfrm rot="16200000" flipH="1">
            <a:off x="10176099" y="4530825"/>
            <a:ext cx="1613827" cy="1602000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16ADB33-3EE3-BC40-B2BB-6240F9D25656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411759" y="393358"/>
            <a:ext cx="1608013" cy="1596229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5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BE75F46-D81E-5447-B33A-EACD35F4465F}"/>
              </a:ext>
            </a:extLst>
          </p:cNvPr>
          <p:cNvSpPr/>
          <p:nvPr/>
        </p:nvSpPr>
        <p:spPr>
          <a:xfrm>
            <a:off x="2754754" y="0"/>
            <a:ext cx="9437246" cy="6858000"/>
          </a:xfrm>
          <a:custGeom>
            <a:avLst/>
            <a:gdLst>
              <a:gd name="connsiteX0" fmla="*/ 0 w 9437246"/>
              <a:gd name="connsiteY0" fmla="*/ 0 h 6833052"/>
              <a:gd name="connsiteX1" fmla="*/ 9437246 w 9437246"/>
              <a:gd name="connsiteY1" fmla="*/ 0 h 6833052"/>
              <a:gd name="connsiteX2" fmla="*/ 9437246 w 9437246"/>
              <a:gd name="connsiteY2" fmla="*/ 6833052 h 6833052"/>
              <a:gd name="connsiteX3" fmla="*/ 9221785 w 9437246"/>
              <a:gd name="connsiteY3" fmla="*/ 6819662 h 6833052"/>
              <a:gd name="connsiteX4" fmla="*/ 78869 w 9437246"/>
              <a:gd name="connsiteY4" fmla="*/ 252510 h 68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246" h="6833052">
                <a:moveTo>
                  <a:pt x="0" y="0"/>
                </a:moveTo>
                <a:lnTo>
                  <a:pt x="9437246" y="0"/>
                </a:lnTo>
                <a:lnTo>
                  <a:pt x="9437246" y="6833052"/>
                </a:lnTo>
                <a:lnTo>
                  <a:pt x="9221785" y="6819662"/>
                </a:lnTo>
                <a:cubicBezTo>
                  <a:pt x="4879604" y="6473211"/>
                  <a:pt x="1296735" y="3813340"/>
                  <a:pt x="78869" y="2525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sz="1400">
              <a:solidFill>
                <a:schemeClr val="accent1"/>
              </a:solidFill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561700"/>
            <a:ext cx="4401079" cy="867930"/>
          </a:xfrm>
        </p:spPr>
        <p:txBody>
          <a:bodyPr wrap="square" rIns="36000" anchor="b">
            <a:spAutoFit/>
          </a:bodyPr>
          <a:lstStyle>
            <a:lvl1pPr algn="l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3A404-0F09-EF45-8852-06F3E2AD4882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C533E8-0B08-D64D-8FCE-2D0B39A69DEC}"/>
              </a:ext>
            </a:extLst>
          </p:cNvPr>
          <p:cNvGrpSpPr/>
          <p:nvPr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CA3DE5-6942-A749-A150-0E5FC8B1F6D8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FB9D5E-1F4F-BD43-96B2-14BE29E6ACAB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4F16A9-2DDD-E64B-AEDC-9D691F0A36EC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7405B570-EC49-2E40-BBA3-BB0B3B4A3C3D}"/>
              </a:ext>
            </a:extLst>
          </p:cNvPr>
          <p:cNvSpPr/>
          <p:nvPr userDrawn="1"/>
        </p:nvSpPr>
        <p:spPr>
          <a:xfrm>
            <a:off x="2754754" y="0"/>
            <a:ext cx="9437246" cy="6858000"/>
          </a:xfrm>
          <a:custGeom>
            <a:avLst/>
            <a:gdLst>
              <a:gd name="connsiteX0" fmla="*/ 0 w 9437246"/>
              <a:gd name="connsiteY0" fmla="*/ 0 h 6833052"/>
              <a:gd name="connsiteX1" fmla="*/ 9437246 w 9437246"/>
              <a:gd name="connsiteY1" fmla="*/ 0 h 6833052"/>
              <a:gd name="connsiteX2" fmla="*/ 9437246 w 9437246"/>
              <a:gd name="connsiteY2" fmla="*/ 6833052 h 6833052"/>
              <a:gd name="connsiteX3" fmla="*/ 9221785 w 9437246"/>
              <a:gd name="connsiteY3" fmla="*/ 6819662 h 6833052"/>
              <a:gd name="connsiteX4" fmla="*/ 78869 w 9437246"/>
              <a:gd name="connsiteY4" fmla="*/ 252510 h 68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246" h="6833052">
                <a:moveTo>
                  <a:pt x="0" y="0"/>
                </a:moveTo>
                <a:lnTo>
                  <a:pt x="9437246" y="0"/>
                </a:lnTo>
                <a:lnTo>
                  <a:pt x="9437246" y="6833052"/>
                </a:lnTo>
                <a:lnTo>
                  <a:pt x="9221785" y="6819662"/>
                </a:lnTo>
                <a:cubicBezTo>
                  <a:pt x="4879604" y="6473211"/>
                  <a:pt x="1296735" y="3813340"/>
                  <a:pt x="78869" y="2525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sz="140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093DF-9983-5846-8381-21EFC2ED42C0}"/>
              </a:ext>
            </a:extLst>
          </p:cNvPr>
          <p:cNvSpPr txBox="1"/>
          <p:nvPr userDrawn="1"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4A1A51-9814-4F49-9090-80D63DD82094}"/>
              </a:ext>
            </a:extLst>
          </p:cNvPr>
          <p:cNvGrpSpPr/>
          <p:nvPr userDrawn="1"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E9D15B-3E97-FA45-B6C2-2EAAB2887DDB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D66FE1-B512-FC44-B5CE-F154EBDED2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966C4C-B1F3-B24B-B96E-580B2F4F04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0E266A10-7698-4D46-92BA-27C0C79F17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06017" y="0"/>
            <a:ext cx="6792334" cy="6856413"/>
            <a:chOff x="4398" y="1002"/>
            <a:chExt cx="3286" cy="331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0BE617A9-07A3-CC4C-9365-E1631F85F9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98" y="1002"/>
              <a:ext cx="3286" cy="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728E5D-8F91-E54F-A979-AD7FAF48D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002"/>
              <a:ext cx="3286" cy="3318"/>
            </a:xfrm>
            <a:custGeom>
              <a:avLst/>
              <a:gdLst>
                <a:gd name="T0" fmla="*/ 2544 w 2544"/>
                <a:gd name="T1" fmla="*/ 0 h 2569"/>
                <a:gd name="T2" fmla="*/ 2544 w 2544"/>
                <a:gd name="T3" fmla="*/ 2569 h 2569"/>
                <a:gd name="T4" fmla="*/ 0 w 2544"/>
                <a:gd name="T5" fmla="*/ 2569 h 2569"/>
                <a:gd name="T6" fmla="*/ 2544 w 2544"/>
                <a:gd name="T7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4" h="2569">
                  <a:moveTo>
                    <a:pt x="2544" y="0"/>
                  </a:moveTo>
                  <a:cubicBezTo>
                    <a:pt x="2544" y="2569"/>
                    <a:pt x="2544" y="2569"/>
                    <a:pt x="2544" y="2569"/>
                  </a:cubicBezTo>
                  <a:cubicBezTo>
                    <a:pt x="0" y="2569"/>
                    <a:pt x="0" y="2569"/>
                    <a:pt x="0" y="2569"/>
                  </a:cubicBezTo>
                  <a:cubicBezTo>
                    <a:pt x="1308" y="2365"/>
                    <a:pt x="2342" y="1321"/>
                    <a:pt x="25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188935"/>
            <a:ext cx="8110369" cy="480131"/>
          </a:xfrm>
        </p:spPr>
        <p:txBody>
          <a:bodyPr wrap="square" rIns="36000" anchor="ctr">
            <a:spAutoFit/>
          </a:bodyPr>
          <a:lstStyle>
            <a:lvl1pPr algn="l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6C02A-E300-8E44-8EC3-A6F88D9E23D8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bg1"/>
                </a:solidFill>
              </a:rPr>
              <a:pPr lvl="0"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0B588B-769A-964C-B04A-A0A39F4A1B54}"/>
              </a:ext>
            </a:extLst>
          </p:cNvPr>
          <p:cNvGrpSpPr/>
          <p:nvPr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4AEB60-2887-4E4F-BABA-6F7DA040CBD2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bg1"/>
                  </a:solidFill>
                </a:rPr>
                <a:t>Proprietary and Confidential Property of UCB</a:t>
              </a:r>
              <a:endParaRPr lang="en-BE" sz="90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612709-CECD-664B-BF5B-67A0B0C29783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285A0B-2510-8548-8DA1-BF2F0AAAE870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802F1EE5-42E6-5746-B0CD-42F46A5A06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6017" y="0"/>
            <a:ext cx="6792334" cy="6856413"/>
            <a:chOff x="4398" y="1002"/>
            <a:chExt cx="3286" cy="3317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8B80C5A6-2526-5249-97C0-C743314F848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98" y="1002"/>
              <a:ext cx="3286" cy="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DFC4E2F-F685-F34F-97B1-6ABAA001EA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7" y="1002"/>
              <a:ext cx="3286" cy="3318"/>
            </a:xfrm>
            <a:custGeom>
              <a:avLst/>
              <a:gdLst>
                <a:gd name="T0" fmla="*/ 2544 w 2544"/>
                <a:gd name="T1" fmla="*/ 0 h 2569"/>
                <a:gd name="T2" fmla="*/ 2544 w 2544"/>
                <a:gd name="T3" fmla="*/ 2569 h 2569"/>
                <a:gd name="T4" fmla="*/ 0 w 2544"/>
                <a:gd name="T5" fmla="*/ 2569 h 2569"/>
                <a:gd name="T6" fmla="*/ 2544 w 2544"/>
                <a:gd name="T7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4" h="2569">
                  <a:moveTo>
                    <a:pt x="2544" y="0"/>
                  </a:moveTo>
                  <a:cubicBezTo>
                    <a:pt x="2544" y="2569"/>
                    <a:pt x="2544" y="2569"/>
                    <a:pt x="2544" y="2569"/>
                  </a:cubicBezTo>
                  <a:cubicBezTo>
                    <a:pt x="0" y="2569"/>
                    <a:pt x="0" y="2569"/>
                    <a:pt x="0" y="2569"/>
                  </a:cubicBezTo>
                  <a:cubicBezTo>
                    <a:pt x="1308" y="2365"/>
                    <a:pt x="2342" y="1321"/>
                    <a:pt x="25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79C9E3-8642-7E41-B078-9D6810971079}"/>
              </a:ext>
            </a:extLst>
          </p:cNvPr>
          <p:cNvSpPr txBox="1"/>
          <p:nvPr userDrawn="1"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bg1"/>
                </a:solidFill>
              </a:rPr>
              <a:pPr lvl="0" algn="ctr"/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D28F05-7DD6-5641-A261-DA047E7E96FC}"/>
              </a:ext>
            </a:extLst>
          </p:cNvPr>
          <p:cNvGrpSpPr/>
          <p:nvPr userDrawn="1"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17DD44-1000-FB4A-8A5B-548BF0709366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bg1"/>
                  </a:solidFill>
                </a:rPr>
                <a:t>Proprietary and Confidential Property of UCB</a:t>
              </a:r>
              <a:endParaRPr lang="en-BE" sz="90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9DE366-DE1A-3D4A-9169-7A39E1393D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298EF5-07A8-0246-9E7D-DBA68C87E4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058657"/>
            <a:ext cx="4401079" cy="867930"/>
          </a:xfrm>
        </p:spPr>
        <p:txBody>
          <a:bodyPr wrap="square" rIns="36000" anchor="b">
            <a:spAutoFit/>
          </a:bodyPr>
          <a:lstStyle>
            <a:lvl1pPr algn="l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2182F8AD-1FB7-254D-B9E0-A4E8BB5B9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018662"/>
            <a:ext cx="4401079" cy="338554"/>
          </a:xfrm>
        </p:spPr>
        <p:txBody>
          <a:bodyPr wrap="square" r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E4611C-9F5D-A942-8DF3-4440110899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4754" y="0"/>
            <a:ext cx="9437246" cy="6858000"/>
          </a:xfrm>
          <a:custGeom>
            <a:avLst/>
            <a:gdLst>
              <a:gd name="connsiteX0" fmla="*/ 0 w 9437246"/>
              <a:gd name="connsiteY0" fmla="*/ 0 h 6833052"/>
              <a:gd name="connsiteX1" fmla="*/ 9437246 w 9437246"/>
              <a:gd name="connsiteY1" fmla="*/ 0 h 6833052"/>
              <a:gd name="connsiteX2" fmla="*/ 9437246 w 9437246"/>
              <a:gd name="connsiteY2" fmla="*/ 6833052 h 6833052"/>
              <a:gd name="connsiteX3" fmla="*/ 9221785 w 9437246"/>
              <a:gd name="connsiteY3" fmla="*/ 6819662 h 6833052"/>
              <a:gd name="connsiteX4" fmla="*/ 78869 w 9437246"/>
              <a:gd name="connsiteY4" fmla="*/ 252510 h 68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7246" h="6833052">
                <a:moveTo>
                  <a:pt x="0" y="0"/>
                </a:moveTo>
                <a:lnTo>
                  <a:pt x="9437246" y="0"/>
                </a:lnTo>
                <a:lnTo>
                  <a:pt x="9437246" y="6833052"/>
                </a:lnTo>
                <a:lnTo>
                  <a:pt x="9221785" y="6819662"/>
                </a:lnTo>
                <a:cubicBezTo>
                  <a:pt x="4879604" y="6473211"/>
                  <a:pt x="1296735" y="3813340"/>
                  <a:pt x="78869" y="2525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180000" anchor="ctr">
            <a:noAutofit/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7B90F-A1C3-0C45-8761-4AC75DE2D92E}"/>
              </a:ext>
            </a:extLst>
          </p:cNvPr>
          <p:cNvGrpSpPr/>
          <p:nvPr userDrawn="1"/>
        </p:nvGrpSpPr>
        <p:grpSpPr>
          <a:xfrm rot="5400000">
            <a:off x="5980584" y="4768552"/>
            <a:ext cx="230832" cy="3501854"/>
            <a:chOff x="0" y="1980381"/>
            <a:chExt cx="230832" cy="35018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ABC181-BB9B-8443-AFB9-3CEAF9B2A04E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005F7B-9433-394D-8C2A-9AE3DB8C4A3C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B9F0A8-3F16-874D-ACFB-DF31876D8D97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73BA04-2628-DF4D-925E-D3A419BC9379}"/>
              </a:ext>
            </a:extLst>
          </p:cNvPr>
          <p:cNvGrpSpPr/>
          <p:nvPr userDrawn="1"/>
        </p:nvGrpSpPr>
        <p:grpSpPr>
          <a:xfrm rot="5400000">
            <a:off x="5980584" y="4768552"/>
            <a:ext cx="230832" cy="3501854"/>
            <a:chOff x="0" y="1980381"/>
            <a:chExt cx="230832" cy="35018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8F8A42-3A50-064F-B98A-A1873E2098B4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CFF3F5-2232-9A41-BBA6-953E941A0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03C5E9-A81C-9441-8561-447FAE9A9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98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DC9685A4-CF88-564B-925B-AF0FD83F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230" y="4370048"/>
            <a:ext cx="9401540" cy="480131"/>
          </a:xfrm>
        </p:spPr>
        <p:txBody>
          <a:bodyPr wrap="square" rIns="36000" anchor="b">
            <a:normAutofit/>
          </a:bodyPr>
          <a:lstStyle>
            <a:lvl1pPr algn="ctr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2182F8AD-1FB7-254D-B9E0-A4E8BB5B9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230" y="4942254"/>
            <a:ext cx="9401540" cy="338554"/>
          </a:xfrm>
        </p:spPr>
        <p:txBody>
          <a:bodyPr wrap="square" rIns="36000"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51F790-BC07-EE40-85F4-EFC68DCF6426}"/>
              </a:ext>
            </a:extLst>
          </p:cNvPr>
          <p:cNvGrpSpPr/>
          <p:nvPr/>
        </p:nvGrpSpPr>
        <p:grpSpPr>
          <a:xfrm rot="5400000">
            <a:off x="5980584" y="4768552"/>
            <a:ext cx="230832" cy="3501854"/>
            <a:chOff x="0" y="1980381"/>
            <a:chExt cx="230832" cy="350185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170B76-1B60-8A47-8BF2-13B1F51C9FBB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0FD983-1E0D-674B-B17D-0D7B767052E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3A570F-F968-D440-962C-BE1ABFFB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80C577B-C23B-4044-9AF1-0EC1B899CAA0}"/>
              </a:ext>
            </a:extLst>
          </p:cNvPr>
          <p:cNvGrpSpPr/>
          <p:nvPr userDrawn="1"/>
        </p:nvGrpSpPr>
        <p:grpSpPr>
          <a:xfrm rot="5400000">
            <a:off x="5980584" y="4768552"/>
            <a:ext cx="230832" cy="3501854"/>
            <a:chOff x="0" y="1980381"/>
            <a:chExt cx="230832" cy="350185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D82AFBA-CE0D-8C43-A515-0029F8453B96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43DD8CF-C116-E147-AC11-19A2AE974B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3304225-C86A-D543-9594-11E50E87A9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Graphic 105">
            <a:extLst>
              <a:ext uri="{FF2B5EF4-FFF2-40B4-BE49-F238E27FC236}">
                <a16:creationId xmlns:a16="http://schemas.microsoft.com/office/drawing/2014/main" id="{0741A49E-26E7-0344-ABB9-6BCB6B3ED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230" y="1043297"/>
            <a:ext cx="9401540" cy="30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sp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11339946" cy="469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388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-Paste slide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15454" y="188642"/>
            <a:ext cx="537197" cy="1641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CE9E02B7-A5A9-47B3-8EC6-9026BB62D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11339946" cy="469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2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27" y="2948087"/>
            <a:ext cx="1924897" cy="480131"/>
          </a:xfrm>
        </p:spPr>
        <p:txBody>
          <a:bodyPr wrap="square" anchor="ctr">
            <a:spAutoFit/>
          </a:bodyPr>
          <a:lstStyle/>
          <a:p>
            <a:r>
              <a:rPr lang="en-GB"/>
              <a:t>Agenda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50924" y="1072444"/>
            <a:ext cx="9415049" cy="4231418"/>
          </a:xfrm>
        </p:spPr>
        <p:txBody>
          <a:bodyPr rIns="72000" anchor="ctr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800100" indent="-342900">
              <a:buFont typeface="+mj-lt"/>
              <a:buAutoNum type="arabicPeriod"/>
              <a:defRPr sz="1600"/>
            </a:lvl2pPr>
            <a:lvl3pPr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2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BAC6D8C-4CD7-404E-803B-9C1856B74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57" name="Freeform 5">
            <a:extLst>
              <a:ext uri="{FF2B5EF4-FFF2-40B4-BE49-F238E27FC236}">
                <a16:creationId xmlns:a16="http://schemas.microsoft.com/office/drawing/2014/main" id="{34A1DC10-00A7-8F4E-B794-229E5F875B78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F642E9-70FA-1247-BA86-AF1A80340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0725" y="5389716"/>
            <a:ext cx="731603" cy="749022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B9E80466-0F67-B749-B46F-1A7900249BBA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414951" y="390169"/>
            <a:ext cx="737003" cy="731602"/>
          </a:xfrm>
          <a:custGeom>
            <a:avLst/>
            <a:gdLst>
              <a:gd name="T0" fmla="*/ 2544 w 2544"/>
              <a:gd name="T1" fmla="*/ 0 h 2569"/>
              <a:gd name="T2" fmla="*/ 2544 w 2544"/>
              <a:gd name="T3" fmla="*/ 2569 h 2569"/>
              <a:gd name="T4" fmla="*/ 0 w 2544"/>
              <a:gd name="T5" fmla="*/ 2569 h 2569"/>
              <a:gd name="T6" fmla="*/ 2544 w 2544"/>
              <a:gd name="T7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4" h="2569">
                <a:moveTo>
                  <a:pt x="2544" y="0"/>
                </a:moveTo>
                <a:cubicBezTo>
                  <a:pt x="2544" y="2569"/>
                  <a:pt x="2544" y="2569"/>
                  <a:pt x="2544" y="2569"/>
                </a:cubicBezTo>
                <a:cubicBezTo>
                  <a:pt x="0" y="2569"/>
                  <a:pt x="0" y="2569"/>
                  <a:pt x="0" y="2569"/>
                </a:cubicBezTo>
                <a:cubicBezTo>
                  <a:pt x="1308" y="2365"/>
                  <a:pt x="2342" y="1321"/>
                  <a:pt x="254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sp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790385"/>
            <a:ext cx="11339946" cy="40011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0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ackground">
    <p:bg>
      <p:bgPr>
        <a:solidFill>
          <a:schemeClr val="bg1">
            <a:lumMod val="9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5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412875"/>
            <a:ext cx="5572101" cy="469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874" y="1412875"/>
            <a:ext cx="5572101" cy="469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91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F-14BD-1040-8A81-A75FE6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5B85C-4BCC-D949-9DC0-F6A10AAB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147DE-4D05-BB45-A257-0D184DBEC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0924" y="6406168"/>
            <a:ext cx="8829521" cy="110800"/>
          </a:xfrm>
        </p:spPr>
        <p:txBody>
          <a:bodyPr vert="horz" wrap="square" lIns="0" tIns="0" rIns="91440" bIns="0" rtlCol="0" anchor="b">
            <a:spAutoFit/>
          </a:bodyPr>
          <a:lstStyle>
            <a:lvl1pPr marL="0" indent="0">
              <a:buNone/>
              <a:defRPr lang="en-BE" sz="800" dirty="0"/>
            </a:lvl1pPr>
          </a:lstStyle>
          <a:p>
            <a:pPr marL="0" lvl="0"/>
            <a:r>
              <a:rPr lang="en-GB"/>
              <a:t>References</a:t>
            </a:r>
            <a:endParaRPr lang="en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45D60-3196-6042-836D-45547787D1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925053"/>
            <a:ext cx="5572101" cy="4183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0528AF-2E04-7C46-A0A8-47B612A1F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27" y="821163"/>
            <a:ext cx="11339946" cy="369332"/>
          </a:xfr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68D5CD7-2281-7A4C-9CD7-49CD36C9E0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874" y="1925053"/>
            <a:ext cx="5572101" cy="4183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27D5C-5A0E-0846-8C0F-CCCCCECE26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450" y="1432917"/>
            <a:ext cx="5572101" cy="369332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3272EEB-918D-1E46-8C24-CD246EDC6A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872" y="1432917"/>
            <a:ext cx="5572101" cy="369332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1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1D29F-3B63-0C41-9005-5CD01A30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259160"/>
            <a:ext cx="11339946" cy="480131"/>
          </a:xfrm>
          <a:prstGeom prst="rect">
            <a:avLst/>
          </a:prstGeom>
        </p:spPr>
        <p:txBody>
          <a:bodyPr vert="horz" wrap="square" lIns="0" tIns="45720" rIns="360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B2A77-002E-F246-BF88-39274714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27" y="1412874"/>
            <a:ext cx="11339946" cy="4688421"/>
          </a:xfrm>
          <a:prstGeom prst="rect">
            <a:avLst/>
          </a:prstGeom>
        </p:spPr>
        <p:txBody>
          <a:bodyPr vert="horz" lIns="0" tIns="45720" rIns="360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B075-55E6-E84E-866C-52BE98114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0924" y="6547006"/>
            <a:ext cx="8829521" cy="123111"/>
          </a:xfrm>
          <a:prstGeom prst="rect">
            <a:avLst/>
          </a:prstGeom>
        </p:spPr>
        <p:txBody>
          <a:bodyPr vert="horz" wrap="square" lIns="0" tIns="0" rIns="91440" bIns="0" rtlCol="0" anchor="b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UCB Team Name [XXXXXXX] - UCB - Approval [XX-XX-XXX] - Approval date [XX Month XXXX] ! GO TO INSERT&gt;HEADER FOOTER to change. </a:t>
            </a:r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DD386-04E8-1E4B-B741-6C4A31F96C0D}"/>
              </a:ext>
            </a:extLst>
          </p:cNvPr>
          <p:cNvSpPr txBox="1"/>
          <p:nvPr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175B6F-439F-1744-95F7-CD02CF2ECF7A}"/>
              </a:ext>
            </a:extLst>
          </p:cNvPr>
          <p:cNvGrpSpPr/>
          <p:nvPr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38C8F-6981-7742-9398-45A51A6305C7}"/>
                </a:ext>
              </a:extLst>
            </p:cNvPr>
            <p:cNvSpPr txBox="1"/>
            <p:nvPr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C49AAAB-10A4-B24C-B52C-AEC6C9A74BC7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8162C43-4515-4348-91AC-1440902B3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F6D23D7-DF21-ED46-A74A-06BF057117C1}"/>
              </a:ext>
            </a:extLst>
          </p:cNvPr>
          <p:cNvSpPr txBox="1"/>
          <p:nvPr userDrawn="1"/>
        </p:nvSpPr>
        <p:spPr bwMode="gray">
          <a:xfrm>
            <a:off x="11765972" y="6547006"/>
            <a:ext cx="426027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BE"/>
            </a:defPPr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fld id="{6C5AF65D-6854-49AF-ABC5-48B5BA0EA842}" type="slidenum">
              <a:rPr lang="en-US" sz="800" smtClean="0">
                <a:solidFill>
                  <a:schemeClr val="tx1"/>
                </a:solidFill>
              </a:rPr>
              <a:pPr lvl="0" algn="ct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1226624-0BF6-5646-8268-049F9725E9FB}"/>
              </a:ext>
            </a:extLst>
          </p:cNvPr>
          <p:cNvGrpSpPr/>
          <p:nvPr userDrawn="1"/>
        </p:nvGrpSpPr>
        <p:grpSpPr>
          <a:xfrm>
            <a:off x="11862848" y="1678073"/>
            <a:ext cx="230832" cy="3501854"/>
            <a:chOff x="0" y="1980381"/>
            <a:chExt cx="230832" cy="3501854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CBFD0D5-8BAC-F143-BD99-103B596181A0}"/>
                </a:ext>
              </a:extLst>
            </p:cNvPr>
            <p:cNvSpPr txBox="1"/>
            <p:nvPr userDrawn="1"/>
          </p:nvSpPr>
          <p:spPr>
            <a:xfrm rot="16200000">
              <a:off x="-1394245" y="3615892"/>
              <a:ext cx="3019322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Proprietary and Confidential Property of UCB</a:t>
              </a:r>
              <a:endParaRPr lang="en-BE" sz="900">
                <a:solidFill>
                  <a:schemeClr val="tx1"/>
                </a:solidFill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E70CA2F-4C7B-8545-9BBA-F31243FB3A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1980381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1146C6E-3373-9848-9D55-1E36AD9CF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416" y="5008716"/>
              <a:ext cx="0" cy="473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" name="Graphic 148">
            <a:extLst>
              <a:ext uri="{FF2B5EF4-FFF2-40B4-BE49-F238E27FC236}">
                <a16:creationId xmlns:a16="http://schemas.microsoft.com/office/drawing/2014/main" id="{DC6B50E3-022A-B04F-AB85-9FFB8229D59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163" y="6213912"/>
            <a:ext cx="1996068" cy="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5_8A946B2D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ennis.beyers@ucb.com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592740B-71DC-C14A-8577-807AFBC9FF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06E4FF-B863-CE4E-9B8E-8439A225B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473139"/>
            <a:ext cx="4656381" cy="2031325"/>
          </a:xfrm>
        </p:spPr>
        <p:txBody>
          <a:bodyPr/>
          <a:lstStyle/>
          <a:p>
            <a:r>
              <a:rPr lang="fr-BE" err="1"/>
              <a:t>Pillar</a:t>
            </a:r>
            <a:r>
              <a:rPr lang="fr-BE"/>
              <a:t> 2 – </a:t>
            </a:r>
            <a:r>
              <a:rPr lang="fr-BE" err="1"/>
              <a:t>Belgian</a:t>
            </a:r>
            <a:r>
              <a:rPr lang="fr-BE"/>
              <a:t> </a:t>
            </a:r>
            <a:r>
              <a:rPr lang="fr-BE" err="1"/>
              <a:t>Implementation</a:t>
            </a:r>
            <a:r>
              <a:rPr lang="fr-BE"/>
              <a:t> of the Minimum Tax – </a:t>
            </a:r>
            <a:r>
              <a:rPr lang="fr-BE" err="1"/>
              <a:t>Complexities</a:t>
            </a:r>
            <a:r>
              <a:rPr lang="fr-BE"/>
              <a:t> &amp; Challenges</a:t>
            </a:r>
            <a:endParaRPr lang="en-BE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7CFCD27-A9D1-6440-ABA4-13EEB3050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3596539"/>
            <a:ext cx="4656381" cy="313932"/>
          </a:xfrm>
        </p:spPr>
        <p:txBody>
          <a:bodyPr/>
          <a:lstStyle/>
          <a:p>
            <a:r>
              <a:rPr lang="fr-BE"/>
              <a:t>IFA – 12 </a:t>
            </a:r>
            <a:r>
              <a:rPr lang="fr-BE" err="1"/>
              <a:t>December</a:t>
            </a:r>
            <a:r>
              <a:rPr lang="fr-BE"/>
              <a:t> 2023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52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E0031B-0E8C-FF40-8766-561B5569F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51" y="4596551"/>
            <a:ext cx="11098634" cy="1686803"/>
          </a:xfrm>
        </p:spPr>
        <p:txBody>
          <a:bodyPr>
            <a:normAutofit fontScale="90000"/>
          </a:bodyPr>
          <a:lstStyle/>
          <a:p>
            <a:r>
              <a:rPr lang="fr-BE"/>
              <a:t>In spite of all the challenges, </a:t>
            </a:r>
            <a:r>
              <a:rPr lang="fr-BE" err="1"/>
              <a:t>taxpayers</a:t>
            </a:r>
            <a:r>
              <a:rPr lang="fr-BE"/>
              <a:t> </a:t>
            </a:r>
            <a:r>
              <a:rPr lang="fr-BE" err="1"/>
              <a:t>will</a:t>
            </a:r>
            <a:r>
              <a:rPr lang="fr-BE"/>
              <a:t> manage </a:t>
            </a:r>
            <a:r>
              <a:rPr lang="fr-BE" err="1"/>
              <a:t>their</a:t>
            </a:r>
            <a:r>
              <a:rPr lang="fr-BE"/>
              <a:t> </a:t>
            </a:r>
            <a:r>
              <a:rPr lang="fr-BE" err="1"/>
              <a:t>Pillar</a:t>
            </a:r>
            <a:r>
              <a:rPr lang="fr-BE"/>
              <a:t> 2 challenges</a:t>
            </a:r>
            <a:br>
              <a:rPr lang="fr-BE"/>
            </a:br>
            <a:br>
              <a:rPr lang="fr-BE"/>
            </a:br>
            <a:r>
              <a:rPr lang="fr-BE"/>
              <a:t>Tax </a:t>
            </a:r>
            <a:r>
              <a:rPr lang="fr-BE" err="1"/>
              <a:t>directors</a:t>
            </a:r>
            <a:r>
              <a:rPr lang="fr-BE"/>
              <a:t>: </a:t>
            </a:r>
            <a:r>
              <a:rPr lang="fr-BE" err="1"/>
              <a:t>be</a:t>
            </a:r>
            <a:r>
              <a:rPr lang="fr-BE"/>
              <a:t> </a:t>
            </a:r>
            <a:r>
              <a:rPr lang="fr-BE" err="1"/>
              <a:t>kind</a:t>
            </a:r>
            <a:r>
              <a:rPr lang="fr-BE"/>
              <a:t> to </a:t>
            </a:r>
            <a:r>
              <a:rPr lang="fr-BE" err="1"/>
              <a:t>your</a:t>
            </a:r>
            <a:r>
              <a:rPr lang="fr-BE"/>
              <a:t> teams </a:t>
            </a:r>
            <a:r>
              <a:rPr lang="fr-BE" err="1"/>
              <a:t>solving</a:t>
            </a:r>
            <a:r>
              <a:rPr lang="fr-BE"/>
              <a:t> the </a:t>
            </a:r>
            <a:r>
              <a:rPr lang="fr-BE" err="1"/>
              <a:t>Pillar</a:t>
            </a:r>
            <a:r>
              <a:rPr lang="fr-BE"/>
              <a:t> 2 </a:t>
            </a:r>
            <a:r>
              <a:rPr lang="fr-BE" err="1"/>
              <a:t>conundrum</a:t>
            </a:r>
            <a:br>
              <a:rPr lang="fr-BE"/>
            </a:br>
            <a:r>
              <a:rPr lang="fr-BE"/>
              <a:t>Tax </a:t>
            </a:r>
            <a:r>
              <a:rPr lang="fr-BE" err="1"/>
              <a:t>advisers</a:t>
            </a:r>
            <a:r>
              <a:rPr lang="fr-BE"/>
              <a:t>: </a:t>
            </a:r>
            <a:r>
              <a:rPr lang="fr-BE" err="1"/>
              <a:t>be</a:t>
            </a:r>
            <a:r>
              <a:rPr lang="fr-BE"/>
              <a:t> as efficient and </a:t>
            </a:r>
            <a:r>
              <a:rPr lang="fr-BE" err="1"/>
              <a:t>practical</a:t>
            </a:r>
            <a:r>
              <a:rPr lang="fr-BE"/>
              <a:t> as possible </a:t>
            </a:r>
            <a:br>
              <a:rPr lang="fr-BE"/>
            </a:br>
            <a:r>
              <a:rPr lang="fr-BE"/>
              <a:t>Tax </a:t>
            </a:r>
            <a:r>
              <a:rPr lang="fr-BE" err="1"/>
              <a:t>authorities</a:t>
            </a:r>
            <a:r>
              <a:rPr lang="fr-BE"/>
              <a:t>: </a:t>
            </a:r>
            <a:r>
              <a:rPr lang="fr-BE" err="1"/>
              <a:t>understand</a:t>
            </a:r>
            <a:r>
              <a:rPr lang="fr-BE"/>
              <a:t> </a:t>
            </a:r>
            <a:r>
              <a:rPr lang="fr-BE" err="1"/>
              <a:t>that</a:t>
            </a:r>
            <a:r>
              <a:rPr lang="fr-BE"/>
              <a:t> perfection </a:t>
            </a:r>
            <a:r>
              <a:rPr lang="fr-BE" err="1"/>
              <a:t>may</a:t>
            </a:r>
            <a:r>
              <a:rPr lang="fr-BE"/>
              <a:t> not </a:t>
            </a:r>
            <a:r>
              <a:rPr lang="fr-BE" err="1"/>
              <a:t>be</a:t>
            </a:r>
            <a:r>
              <a:rPr lang="fr-BE"/>
              <a:t> </a:t>
            </a:r>
            <a:r>
              <a:rPr lang="fr-BE" err="1"/>
              <a:t>there</a:t>
            </a:r>
            <a:r>
              <a:rPr lang="fr-BE"/>
              <a:t> as </a:t>
            </a:r>
            <a:r>
              <a:rPr lang="fr-BE" err="1"/>
              <a:t>from</a:t>
            </a:r>
            <a:r>
              <a:rPr lang="fr-BE"/>
              <a:t> </a:t>
            </a:r>
            <a:r>
              <a:rPr lang="fr-BE" err="1"/>
              <a:t>day</a:t>
            </a:r>
            <a:r>
              <a:rPr lang="fr-BE"/>
              <a:t> 1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65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97DC2-FB75-1547-A187-331712AD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Agenda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8B8B499-8597-594F-8B96-77488227FE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Setting the </a:t>
            </a:r>
            <a:r>
              <a:rPr lang="fr-BE" sz="2800" dirty="0" err="1"/>
              <a:t>scene</a:t>
            </a:r>
            <a:endParaRPr lang="en-BE" sz="2800" dirty="0"/>
          </a:p>
          <a:p>
            <a:r>
              <a:rPr lang="fr-BE" sz="2800" dirty="0" err="1"/>
              <a:t>It’s</a:t>
            </a:r>
            <a:r>
              <a:rPr lang="fr-BE" sz="2800" dirty="0"/>
              <a:t> not </a:t>
            </a:r>
            <a:r>
              <a:rPr lang="fr-BE" sz="2800" dirty="0" err="1"/>
              <a:t>just</a:t>
            </a:r>
            <a:r>
              <a:rPr lang="fr-BE" sz="2800" dirty="0"/>
              <a:t> about </a:t>
            </a:r>
            <a:r>
              <a:rPr lang="fr-BE" sz="2800" dirty="0" err="1"/>
              <a:t>tax</a:t>
            </a:r>
            <a:r>
              <a:rPr lang="fr-BE" sz="2800" dirty="0"/>
              <a:t>…</a:t>
            </a:r>
          </a:p>
          <a:p>
            <a:pPr lvl="1"/>
            <a:r>
              <a:rPr lang="fr-BE" sz="2400" dirty="0"/>
              <a:t>Multi stakeholder engagement</a:t>
            </a:r>
            <a:endParaRPr lang="fr-BE" sz="2400" dirty="0">
              <a:ea typeface="Tahoma"/>
              <a:cs typeface="Tahoma"/>
            </a:endParaRPr>
          </a:p>
          <a:p>
            <a:pPr lvl="1"/>
            <a:r>
              <a:rPr lang="fr-BE" sz="2400" dirty="0"/>
              <a:t>Data</a:t>
            </a:r>
          </a:p>
          <a:p>
            <a:pPr lvl="1"/>
            <a:r>
              <a:rPr lang="fr-BE" sz="2400" dirty="0" err="1"/>
              <a:t>Processes</a:t>
            </a:r>
            <a:endParaRPr lang="fr-BE" sz="2400" dirty="0"/>
          </a:p>
          <a:p>
            <a:pPr lvl="1"/>
            <a:r>
              <a:rPr lang="fr-BE" sz="2400" dirty="0" err="1"/>
              <a:t>Technology</a:t>
            </a:r>
            <a:endParaRPr lang="fr-BE" sz="2400" dirty="0"/>
          </a:p>
          <a:p>
            <a:pPr lvl="1"/>
            <a:r>
              <a:rPr lang="fr-BE" sz="2400" dirty="0"/>
              <a:t>Timing</a:t>
            </a:r>
          </a:p>
          <a:p>
            <a:pPr lvl="1"/>
            <a:r>
              <a:rPr lang="fr-BE" sz="2400" dirty="0" err="1"/>
              <a:t>Cost</a:t>
            </a:r>
            <a:endParaRPr lang="en-BE" sz="2400" dirty="0"/>
          </a:p>
          <a:p>
            <a:r>
              <a:rPr lang="fr-BE" sz="2800" dirty="0"/>
              <a:t>Conclusion</a:t>
            </a:r>
            <a:endParaRPr lang="en-BE" sz="28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943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541-20A1-464A-A311-9D75BBC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259160"/>
            <a:ext cx="11339946" cy="480131"/>
          </a:xfrm>
        </p:spPr>
        <p:txBody>
          <a:bodyPr/>
          <a:lstStyle/>
          <a:p>
            <a:r>
              <a:rPr lang="fr-BE" dirty="0"/>
              <a:t>Setting the </a:t>
            </a:r>
            <a:r>
              <a:rPr lang="fr-BE" dirty="0" err="1"/>
              <a:t>scene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EAB28-F481-E345-95A0-8D42B013E67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081087"/>
            <a:ext cx="11339946" cy="4695825"/>
          </a:xfrm>
        </p:spPr>
        <p:txBody>
          <a:bodyPr vert="horz" lIns="0" tIns="45720" rIns="36000" bIns="45720" rtlCol="0" anchor="t">
            <a:normAutofit/>
          </a:bodyPr>
          <a:lstStyle/>
          <a:p>
            <a:r>
              <a:rPr lang="fr-BE" sz="1800" b="1" dirty="0" err="1"/>
              <a:t>MNEs</a:t>
            </a:r>
            <a:r>
              <a:rPr lang="fr-BE" sz="1800" b="1" dirty="0"/>
              <a:t> are not </a:t>
            </a:r>
            <a:r>
              <a:rPr lang="fr-BE" sz="1800" b="1" dirty="0" err="1"/>
              <a:t>against</a:t>
            </a:r>
            <a:r>
              <a:rPr lang="fr-BE" sz="1800" b="1" dirty="0"/>
              <a:t> </a:t>
            </a:r>
            <a:r>
              <a:rPr lang="fr-BE" sz="1800" b="1" dirty="0" err="1"/>
              <a:t>Pillar</a:t>
            </a:r>
            <a:r>
              <a:rPr lang="fr-BE" sz="1800" b="1" dirty="0"/>
              <a:t> 2</a:t>
            </a:r>
            <a:endParaRPr lang="en-BE" sz="1800" b="1" dirty="0"/>
          </a:p>
          <a:p>
            <a:pPr lvl="1"/>
            <a:r>
              <a:rPr lang="fr-BE" sz="1600" dirty="0"/>
              <a:t>A </a:t>
            </a:r>
            <a:r>
              <a:rPr lang="fr-BE" sz="1600" dirty="0" err="1"/>
              <a:t>tax</a:t>
            </a:r>
            <a:r>
              <a:rPr lang="fr-BE" sz="1600" dirty="0"/>
              <a:t> floor </a:t>
            </a:r>
            <a:r>
              <a:rPr lang="fr-BE" sz="1600" dirty="0" err="1"/>
              <a:t>assuring</a:t>
            </a:r>
            <a:r>
              <a:rPr lang="fr-BE" sz="1600" dirty="0"/>
              <a:t> </a:t>
            </a:r>
            <a:r>
              <a:rPr lang="fr-BE" sz="1600" dirty="0" err="1"/>
              <a:t>fair</a:t>
            </a:r>
            <a:r>
              <a:rPr lang="fr-BE" sz="1600" dirty="0"/>
              <a:t> taxation </a:t>
            </a:r>
            <a:r>
              <a:rPr lang="fr-BE" sz="1600" dirty="0" err="1"/>
              <a:t>is</a:t>
            </a:r>
            <a:r>
              <a:rPr lang="fr-BE" sz="1600" dirty="0"/>
              <a:t> noble and </a:t>
            </a:r>
            <a:r>
              <a:rPr lang="fr-BE" sz="1600" dirty="0" err="1"/>
              <a:t>resonates</a:t>
            </a:r>
            <a:r>
              <a:rPr lang="fr-BE" sz="1600" dirty="0"/>
              <a:t> in a world </a:t>
            </a:r>
            <a:r>
              <a:rPr lang="fr-BE" sz="1600" dirty="0" err="1"/>
              <a:t>where</a:t>
            </a:r>
            <a:r>
              <a:rPr lang="fr-BE" sz="1600" dirty="0"/>
              <a:t> ‘</a:t>
            </a:r>
            <a:r>
              <a:rPr lang="fr-BE" sz="1600" dirty="0" err="1"/>
              <a:t>sustainability</a:t>
            </a:r>
            <a:r>
              <a:rPr lang="fr-BE" sz="1600" dirty="0"/>
              <a:t>’ </a:t>
            </a:r>
            <a:r>
              <a:rPr lang="fr-BE" sz="1600" dirty="0" err="1"/>
              <a:t>is</a:t>
            </a:r>
            <a:r>
              <a:rPr lang="fr-BE" sz="1600" dirty="0"/>
              <a:t> </a:t>
            </a:r>
            <a:r>
              <a:rPr lang="fr-BE" sz="1600" dirty="0" err="1"/>
              <a:t>becoming</a:t>
            </a:r>
            <a:r>
              <a:rPr lang="fr-BE" sz="1600" dirty="0"/>
              <a:t> the </a:t>
            </a:r>
            <a:r>
              <a:rPr lang="fr-BE" sz="1600" dirty="0" err="1"/>
              <a:t>baseline</a:t>
            </a:r>
            <a:endParaRPr lang="fr-BE" sz="1600" dirty="0">
              <a:ea typeface="Tahoma"/>
              <a:cs typeface="Tahoma"/>
            </a:endParaRPr>
          </a:p>
          <a:p>
            <a:pPr lvl="1"/>
            <a:r>
              <a:rPr lang="fr-BE" sz="1600" dirty="0" err="1"/>
              <a:t>Interesting</a:t>
            </a:r>
            <a:r>
              <a:rPr lang="fr-BE" sz="1600" dirty="0"/>
              <a:t> discussions at </a:t>
            </a:r>
            <a:r>
              <a:rPr lang="fr-BE" sz="1600" dirty="0" err="1"/>
              <a:t>Board</a:t>
            </a:r>
            <a:r>
              <a:rPr lang="fr-BE" sz="1600" dirty="0"/>
              <a:t> of </a:t>
            </a:r>
            <a:r>
              <a:rPr lang="fr-BE" sz="1600" dirty="0" err="1"/>
              <a:t>Director</a:t>
            </a:r>
            <a:r>
              <a:rPr lang="fr-BE" sz="1600" dirty="0"/>
              <a:t> </a:t>
            </a:r>
            <a:r>
              <a:rPr lang="fr-BE" sz="1600" dirty="0" err="1"/>
              <a:t>level</a:t>
            </a:r>
            <a:r>
              <a:rPr lang="fr-BE" sz="1600" dirty="0"/>
              <a:t> – </a:t>
            </a:r>
            <a:r>
              <a:rPr lang="fr-BE" sz="1600" dirty="0" err="1"/>
              <a:t>Review</a:t>
            </a:r>
            <a:r>
              <a:rPr lang="fr-BE" sz="1600" dirty="0"/>
              <a:t> of MNE </a:t>
            </a:r>
            <a:r>
              <a:rPr lang="fr-BE" sz="1600" dirty="0" err="1"/>
              <a:t>tax</a:t>
            </a:r>
            <a:r>
              <a:rPr lang="fr-BE" sz="1600" dirty="0"/>
              <a:t> </a:t>
            </a:r>
            <a:r>
              <a:rPr lang="fr-BE" sz="1600" dirty="0" err="1"/>
              <a:t>footprint</a:t>
            </a:r>
            <a:br>
              <a:rPr lang="fr-BE" sz="1600" dirty="0"/>
            </a:br>
            <a:endParaRPr lang="fr-BE" sz="1600" dirty="0"/>
          </a:p>
          <a:p>
            <a:r>
              <a:rPr lang="fr-BE" sz="1800" b="1" dirty="0" err="1"/>
              <a:t>MNEs</a:t>
            </a:r>
            <a:r>
              <a:rPr lang="fr-BE" sz="1800" b="1" dirty="0"/>
              <a:t> do observe</a:t>
            </a:r>
            <a:endParaRPr lang="en-BE" sz="1800" b="1" dirty="0"/>
          </a:p>
          <a:p>
            <a:pPr lvl="1"/>
            <a:r>
              <a:rPr lang="fr-BE" sz="1600" dirty="0"/>
              <a:t>Is ‘</a:t>
            </a:r>
            <a:r>
              <a:rPr lang="fr-BE" sz="1600" dirty="0" err="1"/>
              <a:t>sustainability</a:t>
            </a:r>
            <a:r>
              <a:rPr lang="fr-BE" sz="1600" dirty="0"/>
              <a:t>’ component really </a:t>
            </a:r>
            <a:r>
              <a:rPr lang="fr-BE" sz="1600" dirty="0" err="1"/>
              <a:t>reached</a:t>
            </a:r>
            <a:r>
              <a:rPr lang="fr-BE" sz="1600" dirty="0"/>
              <a:t>?</a:t>
            </a:r>
            <a:endParaRPr lang="en-BE" sz="1600" dirty="0"/>
          </a:p>
          <a:p>
            <a:pPr lvl="2"/>
            <a:r>
              <a:rPr lang="fr-BE" sz="1400" dirty="0"/>
              <a:t>Cui </a:t>
            </a:r>
            <a:r>
              <a:rPr lang="fr-BE" sz="1400" dirty="0" err="1"/>
              <a:t>bono</a:t>
            </a:r>
            <a:r>
              <a:rPr lang="fr-BE" sz="1400" dirty="0"/>
              <a:t>?</a:t>
            </a:r>
          </a:p>
          <a:p>
            <a:pPr lvl="1"/>
            <a:r>
              <a:rPr lang="fr-BE" sz="1600" dirty="0" err="1"/>
              <a:t>Unharmonized</a:t>
            </a:r>
            <a:r>
              <a:rPr lang="fr-BE" sz="1600" dirty="0"/>
              <a:t> timing</a:t>
            </a:r>
          </a:p>
          <a:p>
            <a:pPr lvl="2"/>
            <a:r>
              <a:rPr lang="fr-BE" sz="1400" dirty="0"/>
              <a:t>US</a:t>
            </a:r>
          </a:p>
          <a:p>
            <a:pPr lvl="2"/>
            <a:r>
              <a:rPr lang="fr-BE" sz="1400" dirty="0"/>
              <a:t>EU: </a:t>
            </a:r>
            <a:r>
              <a:rPr lang="fr-BE" sz="1400" dirty="0" err="1"/>
              <a:t>Estonia</a:t>
            </a:r>
            <a:r>
              <a:rPr lang="fr-BE" sz="1400" dirty="0"/>
              <a:t>, </a:t>
            </a:r>
            <a:r>
              <a:rPr lang="fr-BE" sz="1400" dirty="0" err="1"/>
              <a:t>Latvia</a:t>
            </a:r>
            <a:r>
              <a:rPr lang="fr-BE" sz="1400" dirty="0"/>
              <a:t>, </a:t>
            </a:r>
            <a:r>
              <a:rPr lang="fr-BE" sz="1400" dirty="0" err="1"/>
              <a:t>Lithuania</a:t>
            </a:r>
            <a:r>
              <a:rPr lang="fr-BE" sz="1400" dirty="0"/>
              <a:t>, Malta and </a:t>
            </a:r>
            <a:r>
              <a:rPr lang="fr-BE" sz="1400" dirty="0" err="1"/>
              <a:t>Slovakia</a:t>
            </a:r>
            <a:r>
              <a:rPr lang="fr-BE" sz="1400" dirty="0"/>
              <a:t> – </a:t>
            </a:r>
            <a:r>
              <a:rPr lang="fr-BE" sz="1400" dirty="0" err="1"/>
              <a:t>delay</a:t>
            </a:r>
            <a:r>
              <a:rPr lang="fr-BE" sz="1400" dirty="0"/>
              <a:t> </a:t>
            </a:r>
            <a:r>
              <a:rPr lang="fr-BE" sz="1400" dirty="0" err="1"/>
              <a:t>requested</a:t>
            </a:r>
            <a:endParaRPr lang="fr-BE" sz="1400" dirty="0"/>
          </a:p>
          <a:p>
            <a:pPr lvl="2"/>
            <a:r>
              <a:rPr lang="fr-BE" sz="1400" dirty="0"/>
              <a:t>CH</a:t>
            </a:r>
          </a:p>
          <a:p>
            <a:pPr lvl="1"/>
            <a:r>
              <a:rPr lang="fr-BE" sz="1600" dirty="0" err="1"/>
              <a:t>Unharmonized</a:t>
            </a:r>
            <a:r>
              <a:rPr lang="fr-BE" sz="1600" dirty="0"/>
              <a:t> </a:t>
            </a:r>
            <a:r>
              <a:rPr lang="fr-BE" sz="1600" dirty="0" err="1"/>
              <a:t>rules</a:t>
            </a:r>
            <a:endParaRPr lang="fr-BE" sz="1600" dirty="0"/>
          </a:p>
          <a:p>
            <a:pPr lvl="2"/>
            <a:r>
              <a:rPr lang="fr-BE" sz="1400" dirty="0"/>
              <a:t>US?</a:t>
            </a:r>
          </a:p>
          <a:p>
            <a:pPr lvl="2"/>
            <a:r>
              <a:rPr lang="fr-BE" sz="1400" dirty="0"/>
              <a:t>EU =&gt; OECD interprétations </a:t>
            </a:r>
            <a:r>
              <a:rPr lang="fr-BE" sz="1400" dirty="0" err="1"/>
              <a:t>after</a:t>
            </a:r>
            <a:r>
              <a:rPr lang="fr-BE" sz="1400" dirty="0"/>
              <a:t> EU Directive? Blend </a:t>
            </a:r>
            <a:r>
              <a:rPr lang="fr-BE" sz="1400" dirty="0" err="1"/>
              <a:t>between</a:t>
            </a:r>
            <a:r>
              <a:rPr lang="fr-BE" sz="1400" dirty="0"/>
              <a:t> ‘hard’ and ‘soft’ </a:t>
            </a:r>
            <a:r>
              <a:rPr lang="fr-BE" sz="1400" dirty="0" err="1"/>
              <a:t>law</a:t>
            </a:r>
            <a:r>
              <a:rPr lang="fr-BE" sz="1400" dirty="0"/>
              <a:t> can &amp; </a:t>
            </a:r>
            <a:r>
              <a:rPr lang="fr-BE" sz="1400" dirty="0" err="1"/>
              <a:t>will</a:t>
            </a:r>
            <a:r>
              <a:rPr lang="fr-BE" sz="1400" dirty="0"/>
              <a:t> lead to cross-border </a:t>
            </a:r>
            <a:r>
              <a:rPr lang="fr-BE" sz="1400" dirty="0" err="1"/>
              <a:t>litigation</a:t>
            </a:r>
            <a:r>
              <a:rPr lang="fr-BE" sz="1400" dirty="0"/>
              <a:t> – </a:t>
            </a:r>
            <a:r>
              <a:rPr lang="fr-BE" sz="1400" dirty="0" err="1"/>
              <a:t>Bulgaria</a:t>
            </a:r>
            <a:r>
              <a:rPr lang="fr-BE" sz="1400" dirty="0"/>
              <a:t> no substance </a:t>
            </a:r>
            <a:r>
              <a:rPr lang="fr-BE" sz="1400" dirty="0" err="1"/>
              <a:t>based</a:t>
            </a:r>
            <a:r>
              <a:rPr lang="fr-BE" sz="1400" dirty="0"/>
              <a:t> </a:t>
            </a:r>
            <a:r>
              <a:rPr lang="fr-BE" sz="1400" dirty="0" err="1"/>
              <a:t>carve</a:t>
            </a:r>
            <a:r>
              <a:rPr lang="fr-BE" sz="1400" dirty="0"/>
              <a:t>-out</a:t>
            </a:r>
            <a:br>
              <a:rPr lang="fr-BE" sz="1400" dirty="0"/>
            </a:br>
            <a:endParaRPr lang="fr-BE" sz="1400" dirty="0"/>
          </a:p>
          <a:p>
            <a:r>
              <a:rPr lang="fr-BE" sz="1800" b="1" dirty="0"/>
              <a:t>HUGE IMPACT ON COMPLIANCE POSITION &amp; TEAMS</a:t>
            </a:r>
          </a:p>
          <a:p>
            <a:pPr lvl="2"/>
            <a:endParaRPr lang="fr-BE" dirty="0"/>
          </a:p>
          <a:p>
            <a:pPr lvl="2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20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541-20A1-464A-A311-9D75BBC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259160"/>
            <a:ext cx="11339946" cy="480131"/>
          </a:xfrm>
        </p:spPr>
        <p:txBody>
          <a:bodyPr/>
          <a:lstStyle/>
          <a:p>
            <a:r>
              <a:rPr lang="fr-BE" dirty="0" err="1"/>
              <a:t>It’s</a:t>
            </a:r>
            <a:r>
              <a:rPr lang="fr-BE" dirty="0"/>
              <a:t> not </a:t>
            </a:r>
            <a:r>
              <a:rPr lang="fr-BE" dirty="0" err="1"/>
              <a:t>just</a:t>
            </a:r>
            <a:r>
              <a:rPr lang="fr-BE" dirty="0"/>
              <a:t> about </a:t>
            </a:r>
            <a:r>
              <a:rPr lang="fr-BE" dirty="0" err="1"/>
              <a:t>tax</a:t>
            </a:r>
            <a:r>
              <a:rPr lang="fr-BE" dirty="0"/>
              <a:t>…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would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too</a:t>
            </a:r>
            <a:r>
              <a:rPr lang="fr-BE" dirty="0"/>
              <a:t> </a:t>
            </a:r>
            <a:r>
              <a:rPr lang="fr-BE" dirty="0" err="1"/>
              <a:t>easy</a:t>
            </a:r>
            <a:r>
              <a:rPr lang="fr-BE" dirty="0"/>
              <a:t>, right?</a:t>
            </a:r>
            <a:endParaRPr lang="en-B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3462E0-3BD1-B948-4FBD-61AD279C2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334509"/>
              </p:ext>
            </p:extLst>
          </p:nvPr>
        </p:nvGraphicFramePr>
        <p:xfrm>
          <a:off x="708917" y="1099335"/>
          <a:ext cx="9914561" cy="536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3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541-20A1-464A-A311-9D75BBC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259160"/>
            <a:ext cx="11339946" cy="480131"/>
          </a:xfrm>
        </p:spPr>
        <p:txBody>
          <a:bodyPr/>
          <a:lstStyle/>
          <a:p>
            <a:r>
              <a:rPr lang="fr-BE"/>
              <a:t>Multi stakeholder engagement</a:t>
            </a:r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EAB28-F481-E345-95A0-8D42B013E67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6" y="1028407"/>
            <a:ext cx="5546149" cy="4829468"/>
          </a:xfrm>
        </p:spPr>
        <p:txBody>
          <a:bodyPr vert="horz" lIns="0" tIns="45720" rIns="36000" bIns="45720" rtlCol="0" anchor="t">
            <a:normAutofit/>
          </a:bodyPr>
          <a:lstStyle/>
          <a:p>
            <a:r>
              <a:rPr lang="fr-BE" dirty="0" err="1"/>
              <a:t>Alignment</a:t>
            </a:r>
            <a:r>
              <a:rPr lang="fr-BE" dirty="0"/>
              <a:t> </a:t>
            </a:r>
            <a:r>
              <a:rPr lang="fr-BE" dirty="0" err="1"/>
              <a:t>between</a:t>
            </a:r>
            <a:r>
              <a:rPr lang="fr-BE" dirty="0"/>
              <a:t> teams </a:t>
            </a:r>
            <a:r>
              <a:rPr lang="fr-BE" dirty="0" err="1"/>
              <a:t>is</a:t>
            </a:r>
            <a:r>
              <a:rPr lang="fr-BE" dirty="0"/>
              <a:t> crucial to model impact and capture the right data but </a:t>
            </a:r>
            <a:r>
              <a:rPr lang="fr-BE" dirty="0" err="1"/>
              <a:t>difficult</a:t>
            </a:r>
            <a:r>
              <a:rPr lang="fr-BE" dirty="0"/>
              <a:t> in practice</a:t>
            </a:r>
            <a:br>
              <a:rPr lang="fr-BE" dirty="0"/>
            </a:br>
            <a:endParaRPr lang="fr-BE" dirty="0"/>
          </a:p>
          <a:p>
            <a:pPr lvl="1"/>
            <a:r>
              <a:rPr lang="fr-BE" dirty="0"/>
              <a:t>IFRS </a:t>
            </a:r>
            <a:r>
              <a:rPr lang="fr-BE" dirty="0" err="1"/>
              <a:t>definitions</a:t>
            </a:r>
            <a:r>
              <a:rPr lang="fr-BE" dirty="0"/>
              <a:t> ≠ </a:t>
            </a:r>
            <a:r>
              <a:rPr lang="fr-BE" dirty="0" err="1"/>
              <a:t>Pillar</a:t>
            </a:r>
            <a:r>
              <a:rPr lang="fr-BE" dirty="0"/>
              <a:t> 2 </a:t>
            </a:r>
            <a:r>
              <a:rPr lang="fr-BE" dirty="0" err="1"/>
              <a:t>definitions</a:t>
            </a:r>
            <a:r>
              <a:rPr lang="fr-BE" dirty="0"/>
              <a:t> (consolidation </a:t>
            </a:r>
            <a:r>
              <a:rPr lang="fr-BE" dirty="0" err="1"/>
              <a:t>perimeter</a:t>
            </a:r>
            <a:r>
              <a:rPr lang="fr-BE" dirty="0"/>
              <a:t>, </a:t>
            </a:r>
            <a:r>
              <a:rPr lang="fr-BE" dirty="0" err="1"/>
              <a:t>deferred</a:t>
            </a:r>
            <a:r>
              <a:rPr lang="fr-BE" dirty="0"/>
              <a:t> taxes, …)</a:t>
            </a:r>
            <a:endParaRPr lang="fr-BE" dirty="0">
              <a:solidFill>
                <a:srgbClr val="C00000"/>
              </a:solidFill>
            </a:endParaRPr>
          </a:p>
          <a:p>
            <a:pPr lvl="1"/>
            <a:r>
              <a:rPr lang="fr-BE" dirty="0" err="1"/>
              <a:t>Some</a:t>
            </a:r>
            <a:r>
              <a:rPr lang="fr-BE" dirty="0"/>
              <a:t> data </a:t>
            </a:r>
            <a:r>
              <a:rPr lang="fr-BE" dirty="0" err="1"/>
              <a:t>only</a:t>
            </a:r>
            <a:r>
              <a:rPr lang="fr-BE" dirty="0"/>
              <a:t> </a:t>
            </a:r>
            <a:r>
              <a:rPr lang="fr-BE" dirty="0" err="1"/>
              <a:t>available</a:t>
            </a:r>
            <a:r>
              <a:rPr lang="fr-BE" dirty="0"/>
              <a:t> in consolidation </a:t>
            </a:r>
            <a:r>
              <a:rPr lang="fr-BE" dirty="0" err="1"/>
              <a:t>accounting</a:t>
            </a:r>
            <a:r>
              <a:rPr lang="fr-BE" dirty="0"/>
              <a:t> </a:t>
            </a:r>
            <a:r>
              <a:rPr lang="fr-BE" dirty="0" err="1"/>
              <a:t>layers</a:t>
            </a:r>
            <a:r>
              <a:rPr lang="fr-BE" dirty="0"/>
              <a:t> or </a:t>
            </a:r>
            <a:r>
              <a:rPr lang="fr-BE" dirty="0" err="1"/>
              <a:t>other</a:t>
            </a:r>
            <a:r>
              <a:rPr lang="fr-BE" dirty="0"/>
              <a:t> IT </a:t>
            </a:r>
            <a:r>
              <a:rPr lang="fr-BE" dirty="0" err="1"/>
              <a:t>systems</a:t>
            </a:r>
            <a:endParaRPr lang="fr-BE" dirty="0"/>
          </a:p>
          <a:p>
            <a:pPr lvl="1"/>
            <a:r>
              <a:rPr lang="fr-BE" dirty="0"/>
              <a:t>Change in </a:t>
            </a:r>
            <a:r>
              <a:rPr lang="fr-BE" dirty="0" err="1"/>
              <a:t>presentation</a:t>
            </a:r>
            <a:r>
              <a:rPr lang="fr-BE" dirty="0"/>
              <a:t> of </a:t>
            </a:r>
            <a:r>
              <a:rPr lang="fr-BE" dirty="0" err="1"/>
              <a:t>financial</a:t>
            </a:r>
            <a:r>
              <a:rPr lang="fr-BE" dirty="0"/>
              <a:t> </a:t>
            </a:r>
            <a:r>
              <a:rPr lang="fr-BE" dirty="0" err="1"/>
              <a:t>statements</a:t>
            </a:r>
            <a:r>
              <a:rPr lang="fr-BE" dirty="0"/>
              <a:t> (</a:t>
            </a:r>
            <a:r>
              <a:rPr lang="fr-BE" dirty="0" err="1"/>
              <a:t>legal</a:t>
            </a:r>
            <a:r>
              <a:rPr lang="fr-BE" dirty="0"/>
              <a:t> validation)</a:t>
            </a:r>
          </a:p>
          <a:p>
            <a:pPr lvl="1">
              <a:lnSpc>
                <a:spcPct val="100000"/>
              </a:lnSpc>
            </a:pPr>
            <a:r>
              <a:rPr lang="fr-BE" dirty="0" err="1"/>
              <a:t>Deferred</a:t>
            </a:r>
            <a:r>
              <a:rPr lang="fr-BE" dirty="0"/>
              <a:t> taxes are not </a:t>
            </a:r>
            <a:r>
              <a:rPr lang="fr-BE" dirty="0" err="1"/>
              <a:t>captured</a:t>
            </a:r>
            <a:r>
              <a:rPr lang="fr-BE" dirty="0"/>
              <a:t> in </a:t>
            </a:r>
            <a:r>
              <a:rPr lang="fr-BE" dirty="0" err="1"/>
              <a:t>regular</a:t>
            </a:r>
            <a:r>
              <a:rPr lang="fr-BE" dirty="0"/>
              <a:t> </a:t>
            </a:r>
            <a:r>
              <a:rPr lang="fr-BE" dirty="0" err="1"/>
              <a:t>modelling</a:t>
            </a:r>
            <a:r>
              <a:rPr lang="fr-BE" dirty="0"/>
              <a:t> or </a:t>
            </a:r>
            <a:r>
              <a:rPr lang="fr-BE" dirty="0" err="1"/>
              <a:t>forecasting</a:t>
            </a:r>
            <a:r>
              <a:rPr lang="fr-BE" dirty="0"/>
              <a:t> </a:t>
            </a:r>
            <a:r>
              <a:rPr lang="fr-BE" dirty="0" err="1"/>
              <a:t>exercise</a:t>
            </a:r>
            <a:r>
              <a:rPr lang="fr-BE" dirty="0"/>
              <a:t> as </a:t>
            </a:r>
            <a:r>
              <a:rPr lang="fr-BE" dirty="0" err="1"/>
              <a:t>they</a:t>
            </a:r>
            <a:r>
              <a:rPr lang="fr-BE" dirty="0"/>
              <a:t> are </a:t>
            </a:r>
            <a:r>
              <a:rPr lang="fr-BE" dirty="0" err="1"/>
              <a:t>tax</a:t>
            </a:r>
            <a:r>
              <a:rPr lang="fr-BE" dirty="0"/>
              <a:t> rate neutral for IFRS(*)</a:t>
            </a:r>
          </a:p>
          <a:p>
            <a:pPr lvl="1"/>
            <a:r>
              <a:rPr lang="fr-BE" dirty="0"/>
              <a:t>Shooting on a </a:t>
            </a:r>
            <a:r>
              <a:rPr lang="fr-BE" dirty="0" err="1"/>
              <a:t>moving</a:t>
            </a:r>
            <a:r>
              <a:rPr lang="fr-BE" dirty="0"/>
              <a:t> </a:t>
            </a:r>
            <a:r>
              <a:rPr lang="fr-BE" dirty="0" err="1"/>
              <a:t>target</a:t>
            </a:r>
            <a:r>
              <a:rPr lang="fr-BE" dirty="0"/>
              <a:t> (</a:t>
            </a:r>
            <a:r>
              <a:rPr lang="fr-BE" dirty="0" err="1"/>
              <a:t>changing</a:t>
            </a:r>
            <a:r>
              <a:rPr lang="fr-BE" dirty="0"/>
              <a:t> </a:t>
            </a:r>
            <a:r>
              <a:rPr lang="fr-BE" dirty="0" err="1"/>
              <a:t>definitions</a:t>
            </a:r>
            <a:r>
              <a:rPr lang="fr-BE" dirty="0"/>
              <a:t> =&gt; </a:t>
            </a:r>
            <a:r>
              <a:rPr lang="fr-BE" dirty="0" err="1"/>
              <a:t>pre-regime</a:t>
            </a:r>
            <a:r>
              <a:rPr lang="fr-BE" dirty="0"/>
              <a:t> </a:t>
            </a:r>
            <a:r>
              <a:rPr lang="fr-BE" dirty="0" err="1"/>
              <a:t>loss</a:t>
            </a:r>
            <a:r>
              <a:rPr lang="fr-BE" dirty="0"/>
              <a:t> utilisation, R&amp;D </a:t>
            </a:r>
            <a:r>
              <a:rPr lang="fr-BE" dirty="0" err="1"/>
              <a:t>tax</a:t>
            </a:r>
            <a:r>
              <a:rPr lang="fr-BE" dirty="0"/>
              <a:t> </a:t>
            </a:r>
            <a:r>
              <a:rPr lang="fr-BE" dirty="0" err="1"/>
              <a:t>credit</a:t>
            </a:r>
            <a:r>
              <a:rPr lang="fr-BE" dirty="0"/>
              <a:t> in key countries, …)</a:t>
            </a:r>
          </a:p>
          <a:p>
            <a:pPr lvl="1"/>
            <a:r>
              <a:rPr lang="fr-BE" dirty="0" err="1"/>
              <a:t>Iterations</a:t>
            </a:r>
            <a:r>
              <a:rPr lang="fr-BE" dirty="0"/>
              <a:t> </a:t>
            </a:r>
            <a:r>
              <a:rPr lang="fr-BE" dirty="0" err="1"/>
              <a:t>exhaust</a:t>
            </a:r>
            <a:r>
              <a:rPr lang="fr-BE" dirty="0"/>
              <a:t> people</a:t>
            </a:r>
            <a:br>
              <a:rPr lang="fr-BE" dirty="0"/>
            </a:br>
            <a:endParaRPr lang="fr-BE" dirty="0"/>
          </a:p>
          <a:p>
            <a:pPr lvl="1"/>
            <a:r>
              <a:rPr lang="fr-BE" dirty="0"/>
              <a:t>Tax team </a:t>
            </a:r>
            <a:r>
              <a:rPr lang="fr-BE" dirty="0" err="1"/>
              <a:t>only</a:t>
            </a:r>
            <a:r>
              <a:rPr lang="fr-BE" dirty="0"/>
              <a:t> team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oversight</a:t>
            </a:r>
            <a:r>
              <a:rPr lang="fr-BE" dirty="0"/>
              <a:t> – no back-up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7927E-4BEB-0EB0-B00E-27AD298A41CA}"/>
              </a:ext>
            </a:extLst>
          </p:cNvPr>
          <p:cNvSpPr txBox="1"/>
          <p:nvPr/>
        </p:nvSpPr>
        <p:spPr>
          <a:xfrm>
            <a:off x="569052" y="6100826"/>
            <a:ext cx="6711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00" dirty="0"/>
              <a:t>(*) Exceptions </a:t>
            </a:r>
            <a:r>
              <a:rPr lang="fr-BE" sz="900" dirty="0" err="1"/>
              <a:t>exist</a:t>
            </a:r>
            <a:r>
              <a:rPr lang="fr-BE" sz="900" dirty="0"/>
              <a:t> – e.g. DTA </a:t>
            </a:r>
            <a:r>
              <a:rPr lang="fr-BE" sz="900" dirty="0" err="1"/>
              <a:t>remeasurements</a:t>
            </a:r>
            <a:endParaRPr lang="fr-BE" sz="9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6017B4-6C9C-95C0-494C-10495CACC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7112"/>
              </p:ext>
            </p:extLst>
          </p:nvPr>
        </p:nvGraphicFramePr>
        <p:xfrm>
          <a:off x="5052603" y="9129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5A38D7-C1F5-5F9A-6374-C96F357552B7}"/>
              </a:ext>
            </a:extLst>
          </p:cNvPr>
          <p:cNvSpPr txBox="1"/>
          <p:nvPr/>
        </p:nvSpPr>
        <p:spPr>
          <a:xfrm>
            <a:off x="6800850" y="5695950"/>
            <a:ext cx="189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400" b="1" dirty="0"/>
              <a:t>+ EXTERNAL PROVIDERS</a:t>
            </a:r>
          </a:p>
        </p:txBody>
      </p:sp>
    </p:spTree>
    <p:extLst>
      <p:ext uri="{BB962C8B-B14F-4D97-AF65-F5344CB8AC3E}">
        <p14:creationId xmlns:p14="http://schemas.microsoft.com/office/powerpoint/2010/main" val="4203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541-20A1-464A-A311-9D75BBC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259160"/>
            <a:ext cx="11339946" cy="480131"/>
          </a:xfrm>
        </p:spPr>
        <p:txBody>
          <a:bodyPr/>
          <a:lstStyle/>
          <a:p>
            <a:r>
              <a:rPr lang="fr-BE"/>
              <a:t>Data &amp; </a:t>
            </a:r>
            <a:r>
              <a:rPr lang="fr-BE" err="1"/>
              <a:t>Processes</a:t>
            </a:r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EAB28-F481-E345-95A0-8D42B013E67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6027" y="1231900"/>
            <a:ext cx="11339946" cy="4695825"/>
          </a:xfrm>
        </p:spPr>
        <p:txBody>
          <a:bodyPr vert="horz" lIns="0" tIns="45720" rIns="36000" bIns="45720" rtlCol="0" anchor="t">
            <a:normAutofit/>
          </a:bodyPr>
          <a:lstStyle/>
          <a:p>
            <a:r>
              <a:rPr lang="fr-BE" b="1" dirty="0" err="1"/>
              <a:t>Capturing</a:t>
            </a:r>
            <a:r>
              <a:rPr lang="fr-BE" b="1" dirty="0"/>
              <a:t> all data points (266!) </a:t>
            </a:r>
            <a:r>
              <a:rPr lang="fr-BE" b="1" dirty="0" err="1"/>
              <a:t>proves</a:t>
            </a:r>
            <a:r>
              <a:rPr lang="fr-BE" b="1" dirty="0"/>
              <a:t> </a:t>
            </a:r>
            <a:r>
              <a:rPr lang="fr-BE" b="1" dirty="0" err="1"/>
              <a:t>difficult</a:t>
            </a:r>
            <a:br>
              <a:rPr lang="fr-BE" b="1" dirty="0"/>
            </a:br>
            <a:endParaRPr lang="fr-BE" dirty="0"/>
          </a:p>
          <a:p>
            <a:pPr lvl="1"/>
            <a:r>
              <a:rPr lang="fr-BE" dirty="0"/>
              <a:t>Data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different</a:t>
            </a:r>
            <a:r>
              <a:rPr lang="fr-BE" dirty="0"/>
              <a:t> </a:t>
            </a:r>
            <a:r>
              <a:rPr lang="fr-BE" dirty="0" err="1"/>
              <a:t>systems</a:t>
            </a:r>
            <a:r>
              <a:rPr lang="fr-BE" dirty="0"/>
              <a:t> (consolidation system, </a:t>
            </a:r>
            <a:r>
              <a:rPr lang="fr-BE" dirty="0" err="1"/>
              <a:t>accounting</a:t>
            </a:r>
            <a:r>
              <a:rPr lang="fr-BE" dirty="0"/>
              <a:t> system, </a:t>
            </a:r>
            <a:r>
              <a:rPr lang="fr-BE" dirty="0" err="1"/>
              <a:t>payroll</a:t>
            </a:r>
            <a:r>
              <a:rPr lang="fr-BE" dirty="0"/>
              <a:t> </a:t>
            </a:r>
            <a:r>
              <a:rPr lang="fr-BE" dirty="0" err="1"/>
              <a:t>tax</a:t>
            </a:r>
            <a:r>
              <a:rPr lang="fr-BE" dirty="0"/>
              <a:t> system,…)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different</a:t>
            </a:r>
            <a:r>
              <a:rPr lang="fr-BE" dirty="0"/>
              <a:t> output</a:t>
            </a:r>
          </a:p>
          <a:p>
            <a:pPr lvl="1"/>
            <a:r>
              <a:rPr lang="fr-BE" dirty="0">
                <a:ea typeface="Tahoma"/>
                <a:cs typeface="Tahoma"/>
              </a:rPr>
              <a:t>Lot of </a:t>
            </a:r>
            <a:r>
              <a:rPr lang="fr-BE" dirty="0" err="1">
                <a:ea typeface="Tahoma"/>
                <a:cs typeface="Tahoma"/>
              </a:rPr>
              <a:t>MNEs</a:t>
            </a:r>
            <a:r>
              <a:rPr lang="fr-BE" dirty="0">
                <a:ea typeface="Tahoma"/>
                <a:cs typeface="Tahoma"/>
              </a:rPr>
              <a:t> have </a:t>
            </a:r>
            <a:r>
              <a:rPr lang="fr-BE" dirty="0" err="1">
                <a:ea typeface="Tahoma"/>
                <a:cs typeface="Tahoma"/>
              </a:rPr>
              <a:t>different</a:t>
            </a:r>
            <a:r>
              <a:rPr lang="fr-BE" dirty="0">
                <a:ea typeface="Tahoma"/>
                <a:cs typeface="Tahoma"/>
              </a:rPr>
              <a:t> </a:t>
            </a:r>
            <a:r>
              <a:rPr lang="fr-BE" dirty="0" err="1">
                <a:ea typeface="Tahoma"/>
                <a:cs typeface="Tahoma"/>
              </a:rPr>
              <a:t>accounting</a:t>
            </a:r>
            <a:r>
              <a:rPr lang="fr-BE" dirty="0">
                <a:ea typeface="Tahoma"/>
                <a:cs typeface="Tahoma"/>
              </a:rPr>
              <a:t> </a:t>
            </a:r>
            <a:r>
              <a:rPr lang="fr-BE" dirty="0" err="1">
                <a:ea typeface="Tahoma"/>
                <a:cs typeface="Tahoma"/>
              </a:rPr>
              <a:t>systems</a:t>
            </a:r>
            <a:r>
              <a:rPr lang="fr-BE" dirty="0">
                <a:ea typeface="Tahoma"/>
                <a:cs typeface="Tahoma"/>
              </a:rPr>
              <a:t> in place (</a:t>
            </a:r>
            <a:r>
              <a:rPr lang="fr-BE" dirty="0" err="1">
                <a:ea typeface="Tahoma"/>
                <a:cs typeface="Tahoma"/>
              </a:rPr>
              <a:t>eg</a:t>
            </a:r>
            <a:r>
              <a:rPr lang="fr-BE" dirty="0">
                <a:ea typeface="Tahoma"/>
                <a:cs typeface="Tahoma"/>
              </a:rPr>
              <a:t> diff. versions of SAP)</a:t>
            </a:r>
          </a:p>
          <a:p>
            <a:pPr lvl="1"/>
            <a:r>
              <a:rPr lang="fr-BE" dirty="0"/>
              <a:t>P2 </a:t>
            </a:r>
            <a:r>
              <a:rPr lang="fr-BE" dirty="0" err="1"/>
              <a:t>requires</a:t>
            </a:r>
            <a:r>
              <a:rPr lang="fr-BE" dirty="0"/>
              <a:t> full local IFRS P&amp;L/BS =&gt; </a:t>
            </a:r>
            <a:r>
              <a:rPr lang="fr-BE" dirty="0" err="1"/>
              <a:t>some</a:t>
            </a:r>
            <a:r>
              <a:rPr lang="fr-BE" dirty="0"/>
              <a:t> IFRS data </a:t>
            </a:r>
            <a:r>
              <a:rPr lang="fr-BE" dirty="0" err="1"/>
              <a:t>only</a:t>
            </a:r>
            <a:r>
              <a:rPr lang="fr-BE" dirty="0"/>
              <a:t> </a:t>
            </a:r>
            <a:r>
              <a:rPr lang="fr-BE" dirty="0" err="1"/>
              <a:t>available</a:t>
            </a:r>
            <a:r>
              <a:rPr lang="fr-BE" dirty="0"/>
              <a:t> in IFRS consolidation layer (e.g. Share </a:t>
            </a:r>
            <a:r>
              <a:rPr lang="fr-BE" dirty="0" err="1"/>
              <a:t>Based</a:t>
            </a:r>
            <a:r>
              <a:rPr lang="fr-BE" dirty="0"/>
              <a:t> Payments) </a:t>
            </a:r>
          </a:p>
          <a:p>
            <a:pPr lvl="1"/>
            <a:r>
              <a:rPr lang="fr-BE" dirty="0"/>
              <a:t>IFRS </a:t>
            </a:r>
            <a:r>
              <a:rPr lang="fr-BE" dirty="0" err="1"/>
              <a:t>definitions</a:t>
            </a:r>
            <a:r>
              <a:rPr lang="fr-BE" dirty="0"/>
              <a:t> ≠ </a:t>
            </a:r>
            <a:r>
              <a:rPr lang="fr-BE" dirty="0" err="1"/>
              <a:t>Pillar</a:t>
            </a:r>
            <a:r>
              <a:rPr lang="fr-BE" dirty="0"/>
              <a:t> 2 </a:t>
            </a:r>
            <a:r>
              <a:rPr lang="fr-BE" dirty="0" err="1"/>
              <a:t>definitions</a:t>
            </a:r>
            <a:br>
              <a:rPr lang="fr-BE" dirty="0"/>
            </a:br>
            <a:endParaRPr lang="fr-BE" dirty="0"/>
          </a:p>
          <a:p>
            <a:pPr lvl="1"/>
            <a:r>
              <a:rPr lang="fr-BE" dirty="0"/>
              <a:t>And </a:t>
            </a:r>
            <a:r>
              <a:rPr lang="fr-BE" dirty="0" err="1"/>
              <a:t>what</a:t>
            </a:r>
            <a:r>
              <a:rPr lang="fr-BE" dirty="0"/>
              <a:t> about the information </a:t>
            </a:r>
            <a:r>
              <a:rPr lang="fr-BE" dirty="0" err="1"/>
              <a:t>returns</a:t>
            </a:r>
            <a:r>
              <a:rPr lang="fr-BE" dirty="0"/>
              <a:t>?</a:t>
            </a:r>
          </a:p>
          <a:p>
            <a:pPr marL="457200" lvl="1" indent="0">
              <a:buNone/>
            </a:pPr>
            <a:endParaRPr lang="fr-BE" dirty="0"/>
          </a:p>
          <a:p>
            <a:r>
              <a:rPr lang="fr-BE" b="1" dirty="0"/>
              <a:t>New </a:t>
            </a:r>
            <a:r>
              <a:rPr lang="fr-BE" b="1" dirty="0" err="1"/>
              <a:t>processes</a:t>
            </a:r>
            <a:r>
              <a:rPr lang="fr-BE" b="1" dirty="0"/>
              <a:t> to </a:t>
            </a:r>
            <a:r>
              <a:rPr lang="fr-BE" b="1" dirty="0" err="1"/>
              <a:t>be</a:t>
            </a:r>
            <a:r>
              <a:rPr lang="fr-BE" b="1" dirty="0"/>
              <a:t> </a:t>
            </a:r>
            <a:r>
              <a:rPr lang="fr-BE" b="1" dirty="0" err="1"/>
              <a:t>established</a:t>
            </a:r>
            <a:br>
              <a:rPr lang="fr-BE" b="1" dirty="0"/>
            </a:br>
            <a:endParaRPr lang="fr-BE" b="1" dirty="0"/>
          </a:p>
          <a:p>
            <a:pPr lvl="1"/>
            <a:r>
              <a:rPr lang="fr-BE" dirty="0"/>
              <a:t>Data </a:t>
            </a:r>
            <a:r>
              <a:rPr lang="fr-BE" dirty="0" err="1"/>
              <a:t>processes</a:t>
            </a:r>
            <a:r>
              <a:rPr lang="fr-BE" dirty="0"/>
              <a:t> </a:t>
            </a:r>
            <a:r>
              <a:rPr lang="fr-BE" dirty="0" err="1"/>
              <a:t>linking</a:t>
            </a:r>
            <a:r>
              <a:rPr lang="fr-BE" dirty="0"/>
              <a:t> all data in a </a:t>
            </a:r>
            <a:r>
              <a:rPr lang="fr-BE" dirty="0" err="1"/>
              <a:t>comprehensible</a:t>
            </a:r>
            <a:r>
              <a:rPr lang="fr-BE" dirty="0"/>
              <a:t> </a:t>
            </a:r>
            <a:r>
              <a:rPr lang="fr-BE" dirty="0" err="1"/>
              <a:t>manner</a:t>
            </a:r>
            <a:r>
              <a:rPr lang="fr-BE" dirty="0"/>
              <a:t> for the </a:t>
            </a:r>
            <a:r>
              <a:rPr lang="fr-BE" dirty="0" err="1"/>
              <a:t>Pillar</a:t>
            </a:r>
            <a:r>
              <a:rPr lang="fr-BE" dirty="0"/>
              <a:t> 2 reporting system</a:t>
            </a:r>
          </a:p>
          <a:p>
            <a:pPr lvl="1"/>
            <a:r>
              <a:rPr lang="fr-BE" dirty="0" err="1"/>
              <a:t>Closing</a:t>
            </a:r>
            <a:r>
              <a:rPr lang="fr-BE" dirty="0"/>
              <a:t> process: P2 </a:t>
            </a:r>
            <a:r>
              <a:rPr lang="fr-BE" dirty="0" err="1"/>
              <a:t>is</a:t>
            </a:r>
            <a:r>
              <a:rPr lang="fr-BE" dirty="0"/>
              <a:t> a full </a:t>
            </a:r>
            <a:r>
              <a:rPr lang="fr-BE" dirty="0" err="1"/>
              <a:t>additional</a:t>
            </a:r>
            <a:r>
              <a:rPr lang="fr-BE" dirty="0"/>
              <a:t> layer on top of IFRS </a:t>
            </a:r>
            <a:r>
              <a:rPr lang="fr-BE" dirty="0" err="1"/>
              <a:t>tax</a:t>
            </a:r>
            <a:r>
              <a:rPr lang="fr-BE" dirty="0"/>
              <a:t> </a:t>
            </a:r>
            <a:r>
              <a:rPr lang="fr-BE" dirty="0" err="1"/>
              <a:t>closing</a:t>
            </a:r>
            <a:r>
              <a:rPr lang="fr-BE" dirty="0"/>
              <a:t> </a:t>
            </a:r>
            <a:r>
              <a:rPr lang="fr-BE" dirty="0" err="1"/>
              <a:t>processes</a:t>
            </a:r>
            <a:r>
              <a:rPr lang="fr-BE" dirty="0"/>
              <a:t> </a:t>
            </a:r>
          </a:p>
          <a:p>
            <a:pPr lvl="2"/>
            <a:r>
              <a:rPr lang="fr-BE" dirty="0"/>
              <a:t>No fit in </a:t>
            </a:r>
            <a:r>
              <a:rPr lang="fr-BE" dirty="0" err="1"/>
              <a:t>regular</a:t>
            </a:r>
            <a:r>
              <a:rPr lang="fr-BE" dirty="0"/>
              <a:t> </a:t>
            </a:r>
            <a:r>
              <a:rPr lang="fr-BE" dirty="0" err="1"/>
              <a:t>closing</a:t>
            </a:r>
            <a:r>
              <a:rPr lang="fr-BE" dirty="0"/>
              <a:t> </a:t>
            </a:r>
            <a:r>
              <a:rPr lang="fr-BE" dirty="0" err="1"/>
              <a:t>calendar</a:t>
            </a:r>
            <a:r>
              <a:rPr lang="fr-BE" dirty="0"/>
              <a:t> - </a:t>
            </a:r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err="1"/>
              <a:t>days</a:t>
            </a:r>
            <a:r>
              <a:rPr lang="fr-BE" dirty="0"/>
              <a:t> </a:t>
            </a:r>
            <a:r>
              <a:rPr lang="fr-BE" dirty="0" err="1"/>
              <a:t>difficult</a:t>
            </a:r>
            <a:r>
              <a:rPr lang="fr-BE" dirty="0"/>
              <a:t> for stock-</a:t>
            </a:r>
            <a:r>
              <a:rPr lang="fr-BE" dirty="0" err="1"/>
              <a:t>listed</a:t>
            </a:r>
            <a:r>
              <a:rPr lang="fr-BE" dirty="0"/>
              <a:t> </a:t>
            </a:r>
            <a:r>
              <a:rPr lang="fr-BE" dirty="0" err="1"/>
              <a:t>companies</a:t>
            </a:r>
            <a:endParaRPr lang="fr-BE" dirty="0"/>
          </a:p>
          <a:p>
            <a:pPr lvl="2"/>
            <a:r>
              <a:rPr lang="fr-BE" dirty="0"/>
              <a:t>Financial teams </a:t>
            </a:r>
            <a:r>
              <a:rPr lang="fr-BE" dirty="0" err="1"/>
              <a:t>fully</a:t>
            </a:r>
            <a:r>
              <a:rPr lang="fr-BE" dirty="0"/>
              <a:t> </a:t>
            </a:r>
            <a:r>
              <a:rPr lang="fr-BE" dirty="0" err="1"/>
              <a:t>booked</a:t>
            </a:r>
            <a:r>
              <a:rPr lang="fr-BE" dirty="0"/>
              <a:t> </a:t>
            </a:r>
            <a:r>
              <a:rPr lang="fr-BE" dirty="0" err="1"/>
              <a:t>during</a:t>
            </a:r>
            <a:r>
              <a:rPr lang="fr-BE" dirty="0"/>
              <a:t> reporting </a:t>
            </a:r>
            <a:r>
              <a:rPr lang="fr-BE" dirty="0" err="1"/>
              <a:t>period</a:t>
            </a:r>
            <a:endParaRPr lang="fr-BE" dirty="0"/>
          </a:p>
          <a:p>
            <a:pPr lvl="2"/>
            <a:r>
              <a:rPr lang="fr-BE" dirty="0" err="1"/>
              <a:t>Review</a:t>
            </a:r>
            <a:r>
              <a:rPr lang="fr-BE" dirty="0"/>
              <a:t> </a:t>
            </a:r>
            <a:r>
              <a:rPr lang="fr-BE" dirty="0" err="1"/>
              <a:t>processes</a:t>
            </a:r>
            <a:r>
              <a:rPr lang="fr-BE" dirty="0"/>
              <a:t> by </a:t>
            </a:r>
            <a:r>
              <a:rPr lang="fr-BE" dirty="0" err="1"/>
              <a:t>external</a:t>
            </a:r>
            <a:r>
              <a:rPr lang="fr-BE" dirty="0"/>
              <a:t> </a:t>
            </a:r>
            <a:r>
              <a:rPr lang="fr-BE" dirty="0" err="1"/>
              <a:t>auditor</a:t>
            </a:r>
            <a:r>
              <a:rPr lang="fr-BE" dirty="0"/>
              <a:t> (no practice </a:t>
            </a:r>
            <a:r>
              <a:rPr lang="fr-BE" dirty="0" err="1"/>
              <a:t>yet</a:t>
            </a:r>
            <a:r>
              <a:rPr lang="fr-BE" dirty="0"/>
              <a:t>)</a:t>
            </a:r>
          </a:p>
          <a:p>
            <a:pPr lvl="1"/>
            <a:r>
              <a:rPr lang="fr-BE" dirty="0"/>
              <a:t>Elections on </a:t>
            </a:r>
            <a:r>
              <a:rPr lang="fr-BE" dirty="0" err="1"/>
              <a:t>deferred</a:t>
            </a:r>
            <a:r>
              <a:rPr lang="fr-BE" dirty="0"/>
              <a:t> taxes?</a:t>
            </a:r>
          </a:p>
          <a:p>
            <a:pPr lvl="1"/>
            <a:r>
              <a:rPr lang="fr-BE" dirty="0"/>
              <a:t>Management of (</a:t>
            </a:r>
            <a:r>
              <a:rPr lang="fr-BE" dirty="0" err="1"/>
              <a:t>legal</a:t>
            </a:r>
            <a:r>
              <a:rPr lang="fr-BE" dirty="0"/>
              <a:t>) </a:t>
            </a:r>
            <a:r>
              <a:rPr lang="fr-BE" dirty="0" err="1"/>
              <a:t>liability</a:t>
            </a:r>
            <a:r>
              <a:rPr lang="fr-BE" dirty="0"/>
              <a:t> and cross-border </a:t>
            </a:r>
            <a:r>
              <a:rPr lang="fr-BE" dirty="0" err="1"/>
              <a:t>litigation</a:t>
            </a:r>
            <a:r>
              <a:rPr lang="fr-BE" dirty="0"/>
              <a:t> cases?</a:t>
            </a:r>
          </a:p>
        </p:txBody>
      </p:sp>
    </p:spTree>
    <p:extLst>
      <p:ext uri="{BB962C8B-B14F-4D97-AF65-F5344CB8AC3E}">
        <p14:creationId xmlns:p14="http://schemas.microsoft.com/office/powerpoint/2010/main" val="3441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541-20A1-464A-A311-9D75BBC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71" y="170860"/>
            <a:ext cx="11339946" cy="480131"/>
          </a:xfrm>
        </p:spPr>
        <p:txBody>
          <a:bodyPr/>
          <a:lstStyle/>
          <a:p>
            <a:r>
              <a:rPr lang="fr-BE" err="1"/>
              <a:t>Technology</a:t>
            </a:r>
            <a:r>
              <a:rPr lang="fr-BE"/>
              <a:t>, Timing &amp; </a:t>
            </a:r>
            <a:r>
              <a:rPr lang="fr-BE" err="1"/>
              <a:t>Cost</a:t>
            </a:r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EAB28-F481-E345-95A0-8D42B013E6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45720" rIns="36000" bIns="45720" rtlCol="0" anchor="t">
            <a:normAutofit/>
          </a:bodyPr>
          <a:lstStyle/>
          <a:p>
            <a:r>
              <a:rPr lang="fr-BE" b="1" dirty="0" err="1"/>
              <a:t>Technology</a:t>
            </a:r>
            <a:r>
              <a:rPr lang="fr-BE" b="1" dirty="0"/>
              <a:t> = </a:t>
            </a:r>
            <a:r>
              <a:rPr lang="fr-BE" dirty="0" err="1"/>
              <a:t>only</a:t>
            </a:r>
            <a:r>
              <a:rPr lang="fr-BE" dirty="0"/>
              <a:t> </a:t>
            </a:r>
            <a:r>
              <a:rPr lang="fr-BE" dirty="0" err="1"/>
              <a:t>way</a:t>
            </a:r>
            <a:r>
              <a:rPr lang="fr-BE" dirty="0"/>
              <a:t> to tackle </a:t>
            </a:r>
            <a:r>
              <a:rPr lang="fr-BE" dirty="0" err="1"/>
              <a:t>Pillar</a:t>
            </a:r>
            <a:r>
              <a:rPr lang="fr-BE" dirty="0"/>
              <a:t> 2 reporting &amp; compliance</a:t>
            </a:r>
          </a:p>
          <a:p>
            <a:pPr lvl="1"/>
            <a:r>
              <a:rPr lang="fr-BE" dirty="0" err="1"/>
              <a:t>Ideally</a:t>
            </a:r>
            <a:r>
              <a:rPr lang="fr-BE" dirty="0"/>
              <a:t>, </a:t>
            </a:r>
            <a:r>
              <a:rPr lang="fr-BE" dirty="0" err="1"/>
              <a:t>Pillar</a:t>
            </a:r>
            <a:r>
              <a:rPr lang="fr-BE" dirty="0"/>
              <a:t> 2 reporting </a:t>
            </a:r>
            <a:r>
              <a:rPr lang="fr-BE" dirty="0" err="1"/>
              <a:t>tool</a:t>
            </a:r>
            <a:r>
              <a:rPr lang="fr-BE" dirty="0"/>
              <a:t> links to IFRS/US GAAP </a:t>
            </a:r>
            <a:r>
              <a:rPr lang="fr-BE" dirty="0" err="1"/>
              <a:t>tax</a:t>
            </a:r>
            <a:r>
              <a:rPr lang="fr-BE" dirty="0"/>
              <a:t> reporting </a:t>
            </a:r>
            <a:r>
              <a:rPr lang="fr-BE" dirty="0" err="1"/>
              <a:t>tool</a:t>
            </a:r>
            <a:endParaRPr lang="fr-BE" dirty="0"/>
          </a:p>
          <a:p>
            <a:pPr lvl="1"/>
            <a:r>
              <a:rPr lang="fr-BE" dirty="0" err="1"/>
              <a:t>Vetting</a:t>
            </a:r>
            <a:r>
              <a:rPr lang="fr-BE" dirty="0"/>
              <a:t> </a:t>
            </a:r>
            <a:r>
              <a:rPr lang="fr-BE" dirty="0" err="1"/>
              <a:t>procedure</a:t>
            </a:r>
            <a:r>
              <a:rPr lang="fr-BE" dirty="0"/>
              <a:t> for </a:t>
            </a:r>
            <a:r>
              <a:rPr lang="fr-BE" dirty="0" err="1"/>
              <a:t>tax</a:t>
            </a:r>
            <a:r>
              <a:rPr lang="fr-BE" dirty="0"/>
              <a:t> </a:t>
            </a:r>
            <a:r>
              <a:rPr lang="fr-BE" dirty="0" err="1"/>
              <a:t>technology</a:t>
            </a:r>
            <a:r>
              <a:rPr lang="fr-BE" dirty="0"/>
              <a:t> </a:t>
            </a:r>
            <a:r>
              <a:rPr lang="fr-BE" dirty="0" err="1"/>
              <a:t>tool</a:t>
            </a:r>
            <a:r>
              <a:rPr lang="fr-BE" dirty="0"/>
              <a:t> = </a:t>
            </a:r>
            <a:r>
              <a:rPr lang="fr-BE" dirty="0" err="1"/>
              <a:t>lengthy</a:t>
            </a:r>
            <a:r>
              <a:rPr lang="fr-BE" dirty="0"/>
              <a:t> (</a:t>
            </a:r>
            <a:r>
              <a:rPr lang="fr-BE" dirty="0" err="1"/>
              <a:t>security</a:t>
            </a:r>
            <a:r>
              <a:rPr lang="fr-BE" dirty="0"/>
              <a:t>/</a:t>
            </a:r>
            <a:r>
              <a:rPr lang="fr-BE" dirty="0" err="1"/>
              <a:t>testing</a:t>
            </a:r>
            <a:r>
              <a:rPr lang="fr-BE" dirty="0"/>
              <a:t>/…)</a:t>
            </a:r>
          </a:p>
          <a:p>
            <a:pPr lvl="1"/>
            <a:r>
              <a:rPr lang="fr-BE" dirty="0"/>
              <a:t>Data </a:t>
            </a:r>
            <a:r>
              <a:rPr lang="fr-BE" dirty="0" err="1"/>
              <a:t>feed</a:t>
            </a:r>
            <a:r>
              <a:rPr lang="fr-BE" dirty="0"/>
              <a:t> to </a:t>
            </a:r>
            <a:r>
              <a:rPr lang="fr-BE" dirty="0" err="1"/>
              <a:t>systems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problematic</a:t>
            </a:r>
            <a:r>
              <a:rPr lang="fr-BE" dirty="0"/>
              <a:t> </a:t>
            </a:r>
          </a:p>
          <a:p>
            <a:pPr lvl="1"/>
            <a:r>
              <a:rPr lang="fr-BE" dirty="0" err="1"/>
              <a:t>Unharmonized</a:t>
            </a:r>
            <a:r>
              <a:rPr lang="fr-BE" dirty="0"/>
              <a:t> </a:t>
            </a:r>
            <a:r>
              <a:rPr lang="fr-BE" dirty="0" err="1"/>
              <a:t>rules</a:t>
            </a:r>
            <a:r>
              <a:rPr lang="fr-BE" dirty="0"/>
              <a:t> </a:t>
            </a:r>
            <a:r>
              <a:rPr lang="fr-BE" dirty="0" err="1"/>
              <a:t>complicate</a:t>
            </a:r>
            <a:r>
              <a:rPr lang="fr-BE" dirty="0"/>
              <a:t> </a:t>
            </a:r>
            <a:r>
              <a:rPr lang="fr-BE" dirty="0" err="1"/>
              <a:t>programming</a:t>
            </a:r>
            <a:endParaRPr lang="fr-BE" dirty="0"/>
          </a:p>
          <a:p>
            <a:pPr lvl="1"/>
            <a:r>
              <a:rPr lang="fr-BE" dirty="0"/>
              <a:t>Financial teams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trained</a:t>
            </a:r>
            <a:r>
              <a:rPr lang="fr-BE" dirty="0"/>
              <a:t> on software</a:t>
            </a:r>
          </a:p>
          <a:p>
            <a:pPr lvl="1"/>
            <a:r>
              <a:rPr lang="fr-BE" dirty="0"/>
              <a:t>External </a:t>
            </a:r>
            <a:r>
              <a:rPr lang="fr-BE" dirty="0" err="1"/>
              <a:t>auditor</a:t>
            </a:r>
            <a:r>
              <a:rPr lang="fr-BE" dirty="0"/>
              <a:t> </a:t>
            </a:r>
            <a:r>
              <a:rPr lang="fr-BE" dirty="0" err="1"/>
              <a:t>needs</a:t>
            </a:r>
            <a:r>
              <a:rPr lang="fr-BE" dirty="0"/>
              <a:t> to </a:t>
            </a:r>
            <a:r>
              <a:rPr lang="fr-BE" dirty="0" err="1"/>
              <a:t>perform</a:t>
            </a:r>
            <a:r>
              <a:rPr lang="fr-BE" dirty="0"/>
              <a:t> system </a:t>
            </a:r>
            <a:r>
              <a:rPr lang="fr-BE" dirty="0" err="1"/>
              <a:t>testing</a:t>
            </a: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r>
              <a:rPr lang="fr-BE" b="1" dirty="0"/>
              <a:t>Timing: </a:t>
            </a:r>
            <a:r>
              <a:rPr lang="fr-BE" dirty="0" err="1"/>
              <a:t>December</a:t>
            </a:r>
            <a:r>
              <a:rPr lang="fr-BE" dirty="0"/>
              <a:t> 2024 right </a:t>
            </a:r>
            <a:r>
              <a:rPr lang="fr-BE" dirty="0" err="1"/>
              <a:t>around</a:t>
            </a:r>
            <a:r>
              <a:rPr lang="fr-BE" dirty="0"/>
              <a:t> the corner (for </a:t>
            </a:r>
            <a:r>
              <a:rPr lang="fr-BE" dirty="0" err="1"/>
              <a:t>calendar</a:t>
            </a:r>
            <a:r>
              <a:rPr lang="fr-BE" dirty="0"/>
              <a:t> </a:t>
            </a:r>
            <a:r>
              <a:rPr lang="fr-BE" dirty="0" err="1"/>
              <a:t>year</a:t>
            </a:r>
            <a:r>
              <a:rPr lang="fr-BE" dirty="0"/>
              <a:t>-end </a:t>
            </a:r>
            <a:r>
              <a:rPr lang="fr-BE" dirty="0" err="1"/>
              <a:t>companies</a:t>
            </a:r>
            <a:r>
              <a:rPr lang="fr-BE" dirty="0"/>
              <a:t>)</a:t>
            </a:r>
          </a:p>
          <a:p>
            <a:pPr lvl="1"/>
            <a:r>
              <a:rPr lang="fr-BE" dirty="0" err="1"/>
              <a:t>Prepayment</a:t>
            </a:r>
            <a:r>
              <a:rPr lang="fr-BE" dirty="0"/>
              <a:t> </a:t>
            </a:r>
            <a:r>
              <a:rPr lang="fr-BE" dirty="0" err="1"/>
              <a:t>assessment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complicated</a:t>
            </a:r>
            <a:r>
              <a:rPr lang="fr-BE" dirty="0"/>
              <a:t> for all </a:t>
            </a:r>
            <a:r>
              <a:rPr lang="fr-BE" dirty="0" err="1"/>
              <a:t>jurisdictions</a:t>
            </a:r>
            <a:r>
              <a:rPr lang="fr-BE" dirty="0"/>
              <a:t> </a:t>
            </a:r>
            <a:r>
              <a:rPr lang="fr-BE" dirty="0" err="1"/>
              <a:t>involved</a:t>
            </a:r>
            <a:r>
              <a:rPr lang="fr-BE" dirty="0"/>
              <a:t> and </a:t>
            </a:r>
            <a:r>
              <a:rPr lang="fr-BE" dirty="0" err="1"/>
              <a:t>depends</a:t>
            </a:r>
            <a:r>
              <a:rPr lang="fr-BE" dirty="0"/>
              <a:t> on </a:t>
            </a:r>
            <a:r>
              <a:rPr lang="fr-BE" u="sng" dirty="0"/>
              <a:t>all </a:t>
            </a:r>
            <a:r>
              <a:rPr lang="fr-BE" u="sng" dirty="0" err="1"/>
              <a:t>above</a:t>
            </a:r>
            <a:r>
              <a:rPr lang="fr-BE" u="sng" dirty="0"/>
              <a:t> </a:t>
            </a:r>
            <a:r>
              <a:rPr lang="fr-BE" u="sng" dirty="0" err="1"/>
              <a:t>parameters</a:t>
            </a:r>
            <a:endParaRPr lang="fr-BE" dirty="0"/>
          </a:p>
          <a:p>
            <a:pPr lvl="1"/>
            <a:r>
              <a:rPr lang="fr-BE" dirty="0" err="1"/>
              <a:t>Testing</a:t>
            </a:r>
            <a:r>
              <a:rPr lang="fr-BE" dirty="0"/>
              <a:t> software, data and </a:t>
            </a:r>
            <a:r>
              <a:rPr lang="fr-BE" dirty="0" err="1"/>
              <a:t>outcome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 full-time job (</a:t>
            </a:r>
            <a:r>
              <a:rPr lang="fr-BE" dirty="0" err="1"/>
              <a:t>next</a:t>
            </a:r>
            <a:r>
              <a:rPr lang="fr-BE" dirty="0"/>
              <a:t> to </a:t>
            </a:r>
            <a:r>
              <a:rPr lang="fr-BE" dirty="0" err="1"/>
              <a:t>ever</a:t>
            </a:r>
            <a:r>
              <a:rPr lang="fr-BE" dirty="0"/>
              <a:t> </a:t>
            </a:r>
            <a:r>
              <a:rPr lang="fr-BE" dirty="0" err="1"/>
              <a:t>increasing</a:t>
            </a:r>
            <a:r>
              <a:rPr lang="fr-BE" dirty="0"/>
              <a:t> compliance </a:t>
            </a:r>
            <a:r>
              <a:rPr lang="fr-BE" dirty="0" err="1"/>
              <a:t>work</a:t>
            </a:r>
            <a:r>
              <a:rPr lang="fr-BE" dirty="0"/>
              <a:t>) and </a:t>
            </a:r>
            <a:r>
              <a:rPr lang="fr-BE" dirty="0" err="1"/>
              <a:t>puts</a:t>
            </a:r>
            <a:r>
              <a:rPr lang="fr-BE" dirty="0"/>
              <a:t> </a:t>
            </a:r>
            <a:r>
              <a:rPr lang="fr-BE" dirty="0" err="1"/>
              <a:t>strain</a:t>
            </a:r>
            <a:r>
              <a:rPr lang="fr-BE" dirty="0"/>
              <a:t> on the teams</a:t>
            </a:r>
          </a:p>
          <a:p>
            <a:pPr lvl="1"/>
            <a:endParaRPr lang="fr-BE" dirty="0"/>
          </a:p>
          <a:p>
            <a:r>
              <a:rPr lang="fr-BE" b="1" dirty="0" err="1"/>
              <a:t>Costs</a:t>
            </a:r>
            <a:r>
              <a:rPr lang="fr-BE" b="1" dirty="0"/>
              <a:t>: </a:t>
            </a:r>
            <a:r>
              <a:rPr lang="fr-BE" dirty="0"/>
              <a:t>Internal </a:t>
            </a:r>
            <a:r>
              <a:rPr lang="fr-BE" dirty="0" err="1"/>
              <a:t>resources</a:t>
            </a:r>
            <a:r>
              <a:rPr lang="fr-BE" dirty="0"/>
              <a:t>, software licences, </a:t>
            </a:r>
            <a:r>
              <a:rPr lang="fr-BE" dirty="0" err="1"/>
              <a:t>external</a:t>
            </a:r>
            <a:r>
              <a:rPr lang="fr-BE" dirty="0"/>
              <a:t> </a:t>
            </a:r>
            <a:r>
              <a:rPr lang="fr-BE" dirty="0" err="1"/>
              <a:t>advisors</a:t>
            </a:r>
            <a:r>
              <a:rPr lang="fr-BE" dirty="0"/>
              <a:t> </a:t>
            </a:r>
            <a:r>
              <a:rPr lang="fr-BE" dirty="0" err="1"/>
              <a:t>create</a:t>
            </a:r>
            <a:r>
              <a:rPr lang="fr-BE" dirty="0"/>
              <a:t> </a:t>
            </a:r>
            <a:r>
              <a:rPr lang="fr-BE" dirty="0" err="1"/>
              <a:t>huge</a:t>
            </a:r>
            <a:r>
              <a:rPr lang="fr-BE" dirty="0"/>
              <a:t> </a:t>
            </a:r>
            <a:r>
              <a:rPr lang="fr-BE" dirty="0" err="1"/>
              <a:t>costs</a:t>
            </a:r>
            <a:r>
              <a:rPr lang="fr-BE" dirty="0"/>
              <a:t> </a:t>
            </a:r>
            <a:r>
              <a:rPr lang="fr-BE" dirty="0" err="1"/>
              <a:t>just</a:t>
            </a:r>
            <a:r>
              <a:rPr lang="fr-BE" dirty="0"/>
              <a:t> in </a:t>
            </a:r>
            <a:r>
              <a:rPr lang="fr-BE" dirty="0" err="1"/>
              <a:t>assuring</a:t>
            </a:r>
            <a:r>
              <a:rPr lang="fr-BE" dirty="0"/>
              <a:t> future compliance</a:t>
            </a:r>
            <a:endParaRPr lang="fr-BE" dirty="0">
              <a:ea typeface="Tahoma"/>
              <a:cs typeface="Tahoma"/>
            </a:endParaRP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49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541-20A1-464A-A311-9D75BBC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71" y="170860"/>
            <a:ext cx="11339946" cy="480131"/>
          </a:xfrm>
        </p:spPr>
        <p:txBody>
          <a:bodyPr/>
          <a:lstStyle/>
          <a:p>
            <a:r>
              <a:rPr lang="fr-BE"/>
              <a:t>Conclusion</a:t>
            </a:r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EAB28-F481-E345-95A0-8D42B013E6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45720" rIns="36000" bIns="45720" rtlCol="0" anchor="t">
            <a:normAutofit/>
          </a:bodyPr>
          <a:lstStyle/>
          <a:p>
            <a:r>
              <a:rPr lang="fr-BE" dirty="0" err="1"/>
              <a:t>MNEs</a:t>
            </a:r>
            <a:r>
              <a:rPr lang="fr-BE" dirty="0"/>
              <a:t> </a:t>
            </a:r>
            <a:r>
              <a:rPr lang="fr-BE" dirty="0" err="1"/>
              <a:t>will</a:t>
            </a:r>
            <a:r>
              <a:rPr lang="fr-BE" dirty="0"/>
              <a:t> </a:t>
            </a:r>
            <a:r>
              <a:rPr lang="fr-BE" dirty="0" err="1"/>
              <a:t>embrace</a:t>
            </a:r>
            <a:r>
              <a:rPr lang="fr-BE" dirty="0"/>
              <a:t> the </a:t>
            </a:r>
            <a:r>
              <a:rPr lang="fr-BE" dirty="0" err="1"/>
              <a:t>Pillar</a:t>
            </a:r>
            <a:r>
              <a:rPr lang="fr-BE" dirty="0"/>
              <a:t> 2 concept and live up to the global (&amp; local) </a:t>
            </a:r>
            <a:r>
              <a:rPr lang="fr-BE" dirty="0" err="1"/>
              <a:t>requirements</a:t>
            </a:r>
            <a:endParaRPr lang="fr-BE" dirty="0"/>
          </a:p>
          <a:p>
            <a:r>
              <a:rPr lang="fr-BE" dirty="0"/>
              <a:t>MNE management </a:t>
            </a:r>
            <a:r>
              <a:rPr lang="fr-BE" dirty="0" err="1"/>
              <a:t>will</a:t>
            </a:r>
            <a:r>
              <a:rPr lang="fr-BE" dirty="0"/>
              <a:t> </a:t>
            </a:r>
            <a:r>
              <a:rPr lang="fr-BE" dirty="0" err="1"/>
              <a:t>assess</a:t>
            </a:r>
            <a:r>
              <a:rPr lang="fr-BE" dirty="0"/>
              <a:t> the </a:t>
            </a:r>
            <a:r>
              <a:rPr lang="fr-BE" dirty="0" err="1"/>
              <a:t>necessity</a:t>
            </a:r>
            <a:r>
              <a:rPr lang="fr-BE" dirty="0"/>
              <a:t> and </a:t>
            </a:r>
            <a:r>
              <a:rPr lang="fr-BE" dirty="0" err="1"/>
              <a:t>benefit</a:t>
            </a:r>
            <a:r>
              <a:rPr lang="fr-BE" dirty="0"/>
              <a:t> of </a:t>
            </a:r>
            <a:r>
              <a:rPr lang="fr-BE" dirty="0" err="1"/>
              <a:t>making</a:t>
            </a:r>
            <a:r>
              <a:rPr lang="fr-BE" dirty="0"/>
              <a:t> structural changes to the MNE group due to </a:t>
            </a:r>
            <a:r>
              <a:rPr lang="fr-BE" dirty="0" err="1"/>
              <a:t>changed</a:t>
            </a:r>
            <a:r>
              <a:rPr lang="fr-BE" dirty="0"/>
              <a:t> </a:t>
            </a:r>
            <a:r>
              <a:rPr lang="fr-BE" dirty="0" err="1"/>
              <a:t>landscape</a:t>
            </a:r>
            <a:r>
              <a:rPr lang="fr-BE" dirty="0"/>
              <a:t> – </a:t>
            </a:r>
            <a:r>
              <a:rPr lang="fr-BE" dirty="0" err="1"/>
              <a:t>Other</a:t>
            </a:r>
            <a:r>
              <a:rPr lang="fr-BE" dirty="0"/>
              <a:t> drivers </a:t>
            </a:r>
            <a:r>
              <a:rPr lang="fr-BE" dirty="0" err="1"/>
              <a:t>than</a:t>
            </a:r>
            <a:r>
              <a:rPr lang="fr-BE" dirty="0"/>
              <a:t> </a:t>
            </a:r>
            <a:r>
              <a:rPr lang="fr-BE" dirty="0" err="1"/>
              <a:t>tax</a:t>
            </a:r>
            <a:r>
              <a:rPr lang="fr-BE" dirty="0"/>
              <a:t> </a:t>
            </a:r>
            <a:r>
              <a:rPr lang="fr-BE" dirty="0" err="1"/>
              <a:t>may</a:t>
            </a:r>
            <a:r>
              <a:rPr lang="fr-BE" dirty="0"/>
              <a:t> </a:t>
            </a:r>
            <a:r>
              <a:rPr lang="fr-BE" dirty="0" err="1"/>
              <a:t>become</a:t>
            </a:r>
            <a:r>
              <a:rPr lang="fr-BE" dirty="0"/>
              <a:t> more dominant</a:t>
            </a:r>
            <a:endParaRPr lang="fr-BE" dirty="0">
              <a:ea typeface="Tahoma"/>
              <a:cs typeface="Tahoma"/>
            </a:endParaRPr>
          </a:p>
          <a:p>
            <a:r>
              <a:rPr lang="fr-BE" dirty="0" err="1"/>
              <a:t>Pillar</a:t>
            </a:r>
            <a:r>
              <a:rPr lang="fr-BE" dirty="0"/>
              <a:t> 2 introduction </a:t>
            </a:r>
            <a:r>
              <a:rPr lang="fr-BE" dirty="0" err="1"/>
              <a:t>puts</a:t>
            </a:r>
            <a:r>
              <a:rPr lang="fr-BE" dirty="0"/>
              <a:t> large </a:t>
            </a:r>
            <a:r>
              <a:rPr lang="fr-BE" dirty="0" err="1"/>
              <a:t>strain</a:t>
            </a:r>
            <a:r>
              <a:rPr lang="fr-BE" dirty="0"/>
              <a:t> on </a:t>
            </a:r>
            <a:r>
              <a:rPr lang="fr-BE" dirty="0" err="1"/>
              <a:t>tax</a:t>
            </a:r>
            <a:r>
              <a:rPr lang="fr-BE" dirty="0"/>
              <a:t> teams and </a:t>
            </a:r>
            <a:r>
              <a:rPr lang="fr-BE" dirty="0" err="1"/>
              <a:t>their</a:t>
            </a:r>
            <a:r>
              <a:rPr lang="fr-BE" dirty="0"/>
              <a:t> stakeholders in</a:t>
            </a:r>
          </a:p>
          <a:p>
            <a:pPr lvl="1"/>
            <a:r>
              <a:rPr lang="fr-BE" dirty="0" err="1"/>
              <a:t>Harnessing</a:t>
            </a:r>
            <a:r>
              <a:rPr lang="fr-BE" dirty="0"/>
              <a:t> </a:t>
            </a:r>
            <a:r>
              <a:rPr lang="fr-BE" dirty="0" err="1"/>
              <a:t>financial</a:t>
            </a:r>
            <a:r>
              <a:rPr lang="fr-BE" dirty="0"/>
              <a:t> &amp; </a:t>
            </a:r>
            <a:r>
              <a:rPr lang="fr-BE" dirty="0" err="1"/>
              <a:t>tax</a:t>
            </a:r>
            <a:r>
              <a:rPr lang="fr-BE" dirty="0"/>
              <a:t> data</a:t>
            </a:r>
          </a:p>
          <a:p>
            <a:pPr lvl="1"/>
            <a:r>
              <a:rPr lang="fr-BE" dirty="0"/>
              <a:t>Setting up new </a:t>
            </a:r>
            <a:r>
              <a:rPr lang="fr-BE" dirty="0" err="1"/>
              <a:t>financial</a:t>
            </a:r>
            <a:r>
              <a:rPr lang="fr-BE" dirty="0"/>
              <a:t> </a:t>
            </a:r>
            <a:r>
              <a:rPr lang="fr-BE" dirty="0" err="1"/>
              <a:t>processes</a:t>
            </a:r>
            <a:endParaRPr lang="fr-BE" dirty="0"/>
          </a:p>
          <a:p>
            <a:pPr lvl="1"/>
            <a:r>
              <a:rPr lang="fr-BE" dirty="0" err="1"/>
              <a:t>Managing</a:t>
            </a:r>
            <a:r>
              <a:rPr lang="fr-BE" dirty="0"/>
              <a:t> the </a:t>
            </a:r>
            <a:r>
              <a:rPr lang="fr-BE" dirty="0" err="1"/>
              <a:t>technical</a:t>
            </a:r>
            <a:r>
              <a:rPr lang="fr-BE" dirty="0"/>
              <a:t> </a:t>
            </a:r>
            <a:r>
              <a:rPr lang="fr-BE" dirty="0" err="1"/>
              <a:t>Pillar</a:t>
            </a:r>
            <a:r>
              <a:rPr lang="fr-BE" dirty="0"/>
              <a:t> 2 content</a:t>
            </a:r>
          </a:p>
          <a:p>
            <a:pPr lvl="1"/>
            <a:r>
              <a:rPr lang="fr-BE" dirty="0" err="1"/>
              <a:t>Performing</a:t>
            </a:r>
            <a:r>
              <a:rPr lang="fr-BE" dirty="0"/>
              <a:t> </a:t>
            </a:r>
            <a:r>
              <a:rPr lang="fr-BE" dirty="0" err="1"/>
              <a:t>cost</a:t>
            </a:r>
            <a:r>
              <a:rPr lang="fr-BE" dirty="0"/>
              <a:t> control on the </a:t>
            </a:r>
            <a:r>
              <a:rPr lang="fr-BE" dirty="0" err="1"/>
              <a:t>Pillar</a:t>
            </a:r>
            <a:r>
              <a:rPr lang="fr-BE" dirty="0"/>
              <a:t> 2 compliance </a:t>
            </a:r>
            <a:r>
              <a:rPr lang="fr-BE" dirty="0" err="1"/>
              <a:t>cost</a:t>
            </a:r>
            <a:endParaRPr lang="fr-BE" dirty="0"/>
          </a:p>
          <a:p>
            <a:r>
              <a:rPr lang="fr-BE" dirty="0"/>
              <a:t>The </a:t>
            </a:r>
            <a:r>
              <a:rPr lang="fr-BE" dirty="0" err="1"/>
              <a:t>evolving</a:t>
            </a:r>
            <a:r>
              <a:rPr lang="fr-BE" dirty="0"/>
              <a:t> </a:t>
            </a:r>
            <a:r>
              <a:rPr lang="fr-BE" dirty="0" err="1"/>
              <a:t>tax</a:t>
            </a:r>
            <a:r>
              <a:rPr lang="fr-BE" dirty="0"/>
              <a:t> </a:t>
            </a:r>
            <a:r>
              <a:rPr lang="fr-BE" dirty="0" err="1"/>
              <a:t>landscape</a:t>
            </a:r>
            <a:r>
              <a:rPr lang="fr-BE" dirty="0"/>
              <a:t> </a:t>
            </a:r>
            <a:r>
              <a:rPr lang="fr-BE" dirty="0" err="1"/>
              <a:t>makes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increasingly</a:t>
            </a:r>
            <a:r>
              <a:rPr lang="fr-BE" dirty="0"/>
              <a:t> </a:t>
            </a:r>
            <a:r>
              <a:rPr lang="fr-BE" dirty="0" err="1"/>
              <a:t>difficult</a:t>
            </a:r>
            <a:r>
              <a:rPr lang="fr-BE" dirty="0"/>
              <a:t> to </a:t>
            </a:r>
            <a:r>
              <a:rPr lang="fr-BE" dirty="0" err="1"/>
              <a:t>connect</a:t>
            </a:r>
            <a:r>
              <a:rPr lang="fr-BE" dirty="0"/>
              <a:t> all the dots (e.g. BEFIT </a:t>
            </a:r>
            <a:r>
              <a:rPr lang="fr-BE" dirty="0" err="1"/>
              <a:t>may</a:t>
            </a:r>
            <a:r>
              <a:rPr lang="fr-BE" dirty="0"/>
              <a:t> </a:t>
            </a:r>
            <a:r>
              <a:rPr lang="fr-BE" dirty="0" err="1"/>
              <a:t>bolt</a:t>
            </a:r>
            <a:r>
              <a:rPr lang="fr-BE" dirty="0"/>
              <a:t> </a:t>
            </a:r>
            <a:r>
              <a:rPr lang="fr-BE" dirty="0" err="1"/>
              <a:t>again</a:t>
            </a:r>
            <a:r>
              <a:rPr lang="fr-BE" dirty="0"/>
              <a:t> </a:t>
            </a:r>
            <a:r>
              <a:rPr lang="fr-BE" dirty="0" err="1"/>
              <a:t>another</a:t>
            </a:r>
            <a:r>
              <a:rPr lang="fr-BE" dirty="0"/>
              <a:t> layer on </a:t>
            </a:r>
            <a:r>
              <a:rPr lang="fr-BE" dirty="0" err="1"/>
              <a:t>tax</a:t>
            </a:r>
            <a:r>
              <a:rPr lang="fr-BE" dirty="0"/>
              <a:t> reporting)</a:t>
            </a:r>
          </a:p>
          <a:p>
            <a:r>
              <a:rPr lang="fr-BE" dirty="0"/>
              <a:t>Final </a:t>
            </a:r>
            <a:r>
              <a:rPr lang="fr-BE" dirty="0" err="1"/>
              <a:t>reflection</a:t>
            </a:r>
            <a:r>
              <a:rPr lang="fr-BE" dirty="0"/>
              <a:t>… on 8 </a:t>
            </a:r>
            <a:r>
              <a:rPr lang="fr-BE" dirty="0" err="1"/>
              <a:t>December</a:t>
            </a:r>
            <a:r>
              <a:rPr lang="fr-BE" dirty="0"/>
              <a:t> 2020, I gave an IFA </a:t>
            </a:r>
            <a:r>
              <a:rPr lang="fr-BE" dirty="0" err="1"/>
              <a:t>presentation</a:t>
            </a:r>
            <a:r>
              <a:rPr lang="fr-BE" dirty="0"/>
              <a:t> ‘</a:t>
            </a:r>
            <a:r>
              <a:rPr lang="fr-BE" dirty="0" err="1"/>
              <a:t>Pillar</a:t>
            </a:r>
            <a:r>
              <a:rPr lang="fr-BE" dirty="0"/>
              <a:t> 2 – </a:t>
            </a:r>
            <a:r>
              <a:rPr lang="fr-BE" dirty="0" err="1"/>
              <a:t>Unraveling</a:t>
            </a:r>
            <a:r>
              <a:rPr lang="fr-BE" dirty="0"/>
              <a:t> the </a:t>
            </a:r>
            <a:r>
              <a:rPr lang="fr-BE" dirty="0" err="1"/>
              <a:t>practical</a:t>
            </a:r>
            <a:r>
              <a:rPr lang="fr-BE" dirty="0"/>
              <a:t> impact’</a:t>
            </a:r>
          </a:p>
          <a:p>
            <a:pPr lvl="1"/>
            <a:r>
              <a:rPr lang="fr-BE" dirty="0" err="1"/>
              <a:t>Pleading</a:t>
            </a:r>
            <a:r>
              <a:rPr lang="fr-BE" dirty="0"/>
              <a:t> for </a:t>
            </a:r>
            <a:r>
              <a:rPr lang="fr-BE" dirty="0" err="1"/>
              <a:t>what</a:t>
            </a:r>
            <a:r>
              <a:rPr lang="fr-BE" dirty="0"/>
              <a:t> (innovative) </a:t>
            </a:r>
            <a:r>
              <a:rPr lang="fr-BE" dirty="0" err="1"/>
              <a:t>companies</a:t>
            </a:r>
            <a:r>
              <a:rPr lang="fr-BE" dirty="0"/>
              <a:t> </a:t>
            </a:r>
            <a:r>
              <a:rPr lang="fr-BE" dirty="0" err="1"/>
              <a:t>seek</a:t>
            </a:r>
            <a:r>
              <a:rPr lang="fr-BE" dirty="0"/>
              <a:t> to do business</a:t>
            </a:r>
          </a:p>
          <a:p>
            <a:pPr lvl="2"/>
            <a:r>
              <a:rPr lang="fr-BE" dirty="0"/>
              <a:t>A </a:t>
            </a:r>
            <a:r>
              <a:rPr lang="fr-BE" dirty="0" err="1"/>
              <a:t>strong</a:t>
            </a:r>
            <a:r>
              <a:rPr lang="fr-BE" dirty="0"/>
              <a:t> innovative business </a:t>
            </a:r>
            <a:r>
              <a:rPr lang="fr-BE" dirty="0" err="1"/>
              <a:t>ecosystem</a:t>
            </a:r>
            <a:r>
              <a:rPr lang="fr-BE" dirty="0"/>
              <a:t>, </a:t>
            </a:r>
            <a:r>
              <a:rPr lang="fr-BE" dirty="0" err="1"/>
              <a:t>strong</a:t>
            </a:r>
            <a:r>
              <a:rPr lang="fr-BE" dirty="0"/>
              <a:t> </a:t>
            </a:r>
            <a:r>
              <a:rPr lang="fr-BE" dirty="0" err="1"/>
              <a:t>educational</a:t>
            </a:r>
            <a:r>
              <a:rPr lang="fr-BE" dirty="0"/>
              <a:t> system and an </a:t>
            </a:r>
            <a:r>
              <a:rPr lang="fr-BE" dirty="0" err="1"/>
              <a:t>encouraging</a:t>
            </a:r>
            <a:r>
              <a:rPr lang="fr-BE" dirty="0"/>
              <a:t> </a:t>
            </a:r>
            <a:r>
              <a:rPr lang="fr-BE" dirty="0" err="1"/>
              <a:t>tax</a:t>
            </a:r>
            <a:r>
              <a:rPr lang="fr-BE" dirty="0"/>
              <a:t> </a:t>
            </a:r>
            <a:r>
              <a:rPr lang="fr-BE" dirty="0" err="1"/>
              <a:t>framework</a:t>
            </a:r>
            <a:endParaRPr lang="fr-BE" dirty="0"/>
          </a:p>
          <a:p>
            <a:pPr lvl="2"/>
            <a:r>
              <a:rPr lang="fr-BE" dirty="0"/>
              <a:t>Clear, consistent and stable </a:t>
            </a:r>
            <a:r>
              <a:rPr lang="fr-BE" dirty="0" err="1"/>
              <a:t>tax</a:t>
            </a:r>
            <a:r>
              <a:rPr lang="fr-BE" dirty="0"/>
              <a:t> </a:t>
            </a:r>
            <a:r>
              <a:rPr lang="fr-BE" dirty="0" err="1"/>
              <a:t>legislation</a:t>
            </a:r>
            <a:r>
              <a:rPr lang="fr-BE" dirty="0"/>
              <a:t>, </a:t>
            </a:r>
            <a:r>
              <a:rPr lang="fr-BE" dirty="0" err="1"/>
              <a:t>APAs</a:t>
            </a:r>
            <a:r>
              <a:rPr lang="fr-BE" dirty="0"/>
              <a:t> and efficient </a:t>
            </a:r>
            <a:r>
              <a:rPr lang="fr-BE" dirty="0" err="1"/>
              <a:t>litigation</a:t>
            </a:r>
            <a:endParaRPr lang="fr-BE" dirty="0"/>
          </a:p>
          <a:p>
            <a:pPr lvl="2"/>
            <a:r>
              <a:rPr lang="fr-BE" dirty="0" err="1"/>
              <a:t>Manageable</a:t>
            </a:r>
            <a:r>
              <a:rPr lang="fr-BE" dirty="0"/>
              <a:t> compliance: </a:t>
            </a:r>
            <a:r>
              <a:rPr lang="fr-BE" dirty="0" err="1"/>
              <a:t>reduction</a:t>
            </a:r>
            <a:r>
              <a:rPr lang="fr-BE" dirty="0"/>
              <a:t> of </a:t>
            </a:r>
            <a:r>
              <a:rPr lang="fr-BE" dirty="0" err="1"/>
              <a:t>complexity</a:t>
            </a:r>
            <a:r>
              <a:rPr lang="fr-BE" dirty="0"/>
              <a:t> and </a:t>
            </a:r>
            <a:r>
              <a:rPr lang="fr-BE" dirty="0" err="1"/>
              <a:t>manageable</a:t>
            </a:r>
            <a:r>
              <a:rPr lang="fr-BE" dirty="0"/>
              <a:t> compliance </a:t>
            </a:r>
            <a:r>
              <a:rPr lang="fr-BE" dirty="0" err="1"/>
              <a:t>cost</a:t>
            </a:r>
            <a:endParaRPr lang="fr-BE" dirty="0"/>
          </a:p>
          <a:p>
            <a:pPr lvl="1"/>
            <a:r>
              <a:rPr lang="fr-BE" dirty="0"/>
              <a:t>Are </a:t>
            </a:r>
            <a:r>
              <a:rPr lang="fr-BE" dirty="0" err="1"/>
              <a:t>we</a:t>
            </a:r>
            <a:r>
              <a:rPr lang="fr-BE" dirty="0"/>
              <a:t> meeting </a:t>
            </a:r>
            <a:r>
              <a:rPr lang="fr-BE" dirty="0" err="1"/>
              <a:t>this</a:t>
            </a:r>
            <a:r>
              <a:rPr lang="fr-BE" dirty="0"/>
              <a:t>?</a:t>
            </a:r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398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601" y="188642"/>
            <a:ext cx="3883400" cy="488692"/>
          </a:xfrm>
        </p:spPr>
        <p:txBody>
          <a:bodyPr/>
          <a:lstStyle/>
          <a:p>
            <a:r>
              <a:rPr lang="en-US"/>
              <a:t>Contact detail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11517054" y="6423137"/>
            <a:ext cx="537197" cy="164148"/>
          </a:xfrm>
        </p:spPr>
        <p:txBody>
          <a:bodyPr/>
          <a:lstStyle/>
          <a:p>
            <a:fld id="{CE9E02B7-A5A9-47B3-8EC6-9026BB62DA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589281" y="1090084"/>
            <a:ext cx="3500120" cy="5046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0" indent="-203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8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721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90000"/>
              </a:lnSpc>
              <a:spcBef>
                <a:spcPts val="800"/>
              </a:spcBef>
            </a:pPr>
            <a:endParaRPr lang="en-US" sz="1467" i="1"/>
          </a:p>
          <a:p>
            <a:pPr>
              <a:spcBef>
                <a:spcPts val="800"/>
              </a:spcBef>
            </a:pPr>
            <a:endParaRPr lang="pt-PT" sz="1467"/>
          </a:p>
          <a:p>
            <a:pPr>
              <a:spcBef>
                <a:spcPts val="800"/>
              </a:spcBef>
            </a:pPr>
            <a:endParaRPr lang="pt-PT" sz="1467"/>
          </a:p>
          <a:p>
            <a:pPr>
              <a:spcBef>
                <a:spcPts val="800"/>
              </a:spcBef>
            </a:pPr>
            <a:endParaRPr lang="pt-PT" sz="1467"/>
          </a:p>
          <a:p>
            <a:pPr>
              <a:spcBef>
                <a:spcPts val="800"/>
              </a:spcBef>
            </a:pPr>
            <a:endParaRPr lang="pt-PT" sz="1467"/>
          </a:p>
          <a:p>
            <a:pPr>
              <a:spcBef>
                <a:spcPts val="800"/>
              </a:spcBef>
            </a:pPr>
            <a:endParaRPr lang="pt-PT" sz="1467"/>
          </a:p>
          <a:p>
            <a:pPr>
              <a:spcBef>
                <a:spcPts val="800"/>
              </a:spcBef>
            </a:pPr>
            <a:r>
              <a:rPr lang="pt-PT" sz="1467"/>
              <a:t>Dennis Beyers</a:t>
            </a:r>
            <a:endParaRPr lang="fr-BE" sz="1467"/>
          </a:p>
          <a:p>
            <a:pPr>
              <a:spcBef>
                <a:spcPts val="800"/>
              </a:spcBef>
            </a:pPr>
            <a:r>
              <a:rPr lang="fr-BE" sz="1467"/>
              <a:t>Vice </a:t>
            </a:r>
            <a:r>
              <a:rPr lang="fr-BE" sz="1467" err="1"/>
              <a:t>President</a:t>
            </a:r>
            <a:r>
              <a:rPr lang="fr-BE" sz="1467"/>
              <a:t> - Tax</a:t>
            </a:r>
          </a:p>
          <a:p>
            <a:pPr>
              <a:spcBef>
                <a:spcPts val="800"/>
              </a:spcBef>
            </a:pPr>
            <a:r>
              <a:rPr lang="en-US" sz="1467"/>
              <a:t>Mob : +32 (0) 493 240 690</a:t>
            </a:r>
            <a:endParaRPr lang="fr-BE" sz="1467"/>
          </a:p>
          <a:p>
            <a:pPr>
              <a:spcBef>
                <a:spcPts val="800"/>
              </a:spcBef>
            </a:pPr>
            <a:r>
              <a:rPr lang="en-US"/>
              <a:t>Mail: </a:t>
            </a:r>
            <a:r>
              <a:rPr lang="en-US" u="sng">
                <a:hlinkClick r:id="rId2"/>
              </a:rPr>
              <a:t>dennis.beyers@ucb.com</a:t>
            </a:r>
            <a:r>
              <a:rPr lang="fr-BE"/>
              <a:t> </a:t>
            </a:r>
            <a:endParaRPr lang="en-US" i="1"/>
          </a:p>
          <a:p>
            <a:pPr lvl="2">
              <a:lnSpc>
                <a:spcPct val="90000"/>
              </a:lnSpc>
              <a:spcBef>
                <a:spcPts val="800"/>
              </a:spcBef>
            </a:pPr>
            <a:endParaRPr lang="en-US" sz="1467" i="1"/>
          </a:p>
          <a:p>
            <a:pPr marL="0" lvl="2" indent="0">
              <a:lnSpc>
                <a:spcPct val="90000"/>
              </a:lnSpc>
              <a:spcBef>
                <a:spcPts val="800"/>
              </a:spcBef>
              <a:buNone/>
            </a:pPr>
            <a:endParaRPr lang="en-US" sz="1467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D307C-E064-4241-B462-619CA8CB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1" y="1090083"/>
            <a:ext cx="1182444" cy="1830916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602B3FC-2CE2-46C8-A38D-056844AD431B}"/>
              </a:ext>
            </a:extLst>
          </p:cNvPr>
          <p:cNvSpPr txBox="1">
            <a:spLocks/>
          </p:cNvSpPr>
          <p:nvPr/>
        </p:nvSpPr>
        <p:spPr>
          <a:xfrm>
            <a:off x="4089401" y="721783"/>
            <a:ext cx="7674187" cy="5046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0" indent="-203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78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721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pt-PT" sz="1467" u="sng" dirty="0"/>
              <a:t>Description</a:t>
            </a:r>
            <a:r>
              <a:rPr lang="pt-PT" sz="1467" dirty="0"/>
              <a:t>: </a:t>
            </a:r>
            <a:br>
              <a:rPr lang="pt-PT" sz="1467" dirty="0"/>
            </a:br>
            <a:r>
              <a:rPr lang="pt-PT" sz="1467" dirty="0"/>
              <a:t>Tax professional with a passion for innovation &amp; linking financial accounting and income tax. Guardian of correct application of tax law &amp; tax procedural rules. Believer in tax policy as enabler to for long term prosperity.</a:t>
            </a:r>
          </a:p>
          <a:p>
            <a:pPr>
              <a:spcBef>
                <a:spcPts val="800"/>
              </a:spcBef>
            </a:pPr>
            <a:r>
              <a:rPr lang="pt-PT" sz="1467" u="sng" dirty="0"/>
              <a:t>Born</a:t>
            </a:r>
            <a:r>
              <a:rPr lang="pt-PT" sz="1467" dirty="0"/>
              <a:t>: </a:t>
            </a:r>
            <a:br>
              <a:rPr lang="pt-PT" sz="1467" dirty="0"/>
            </a:br>
            <a:r>
              <a:rPr lang="pt-PT" sz="1467" dirty="0"/>
              <a:t>20 February 1983</a:t>
            </a:r>
          </a:p>
          <a:p>
            <a:pPr>
              <a:spcBef>
                <a:spcPts val="800"/>
              </a:spcBef>
            </a:pPr>
            <a:r>
              <a:rPr lang="pt-PT" sz="1467" u="sng" dirty="0"/>
              <a:t>Professional experience</a:t>
            </a:r>
            <a:r>
              <a:rPr lang="pt-PT" sz="1467" dirty="0"/>
              <a:t>:</a:t>
            </a:r>
          </a:p>
          <a:p>
            <a:pPr marL="228594" indent="-228594">
              <a:spcBef>
                <a:spcPts val="800"/>
              </a:spcBef>
              <a:buFontTx/>
              <a:buChar char="-"/>
            </a:pPr>
            <a:r>
              <a:rPr lang="pt-PT" sz="1467" dirty="0"/>
              <a:t>2016-today: UCB</a:t>
            </a:r>
            <a:br>
              <a:rPr lang="pt-PT" sz="1467"/>
            </a:br>
            <a:r>
              <a:rPr lang="pt-PT" sz="1467"/>
              <a:t>Global </a:t>
            </a:r>
            <a:r>
              <a:rPr lang="pt-PT" sz="1467" dirty="0"/>
              <a:t>Head of Tax (</a:t>
            </a:r>
            <a:r>
              <a:rPr lang="pt-PT" sz="1467"/>
              <a:t>2021-now)</a:t>
            </a:r>
            <a:br>
              <a:rPr lang="pt-PT" sz="1467"/>
            </a:br>
            <a:r>
              <a:rPr lang="pt-PT" sz="1467"/>
              <a:t>Director Tax Europe – Tax Accounting – Tax Policy (2016-2021)</a:t>
            </a:r>
            <a:br>
              <a:rPr lang="pt-PT" sz="1467"/>
            </a:br>
            <a:r>
              <a:rPr lang="pt-PT" sz="1467"/>
              <a:t>International </a:t>
            </a:r>
            <a:r>
              <a:rPr lang="pt-PT" sz="1467" dirty="0"/>
              <a:t>Tax, Transfer Pricing, Income Tax Reporting (IAS 12), Tax digitalisation &amp; Tax compliance</a:t>
            </a:r>
            <a:br>
              <a:rPr lang="pt-PT" sz="1467" dirty="0"/>
            </a:br>
            <a:endParaRPr lang="pt-PT" sz="1467" dirty="0"/>
          </a:p>
          <a:p>
            <a:pPr marL="228594" indent="-228594">
              <a:spcBef>
                <a:spcPts val="800"/>
              </a:spcBef>
              <a:buFontTx/>
              <a:buChar char="-"/>
            </a:pPr>
            <a:r>
              <a:rPr lang="pt-PT" sz="1467" dirty="0"/>
              <a:t>2007-2016: PwC Belgium</a:t>
            </a:r>
            <a:br>
              <a:rPr lang="pt-PT" sz="1467" dirty="0"/>
            </a:br>
            <a:r>
              <a:rPr lang="pt-PT" sz="1467" dirty="0"/>
              <a:t>Consultant to Senior Manager</a:t>
            </a:r>
            <a:br>
              <a:rPr lang="pt-PT" sz="1467" dirty="0"/>
            </a:br>
            <a:r>
              <a:rPr lang="pt-PT" sz="1467" dirty="0"/>
              <a:t>International Tax, Transfer Pricing, Income Tax Reporting (IFRS/US GAAP/BE GAAP) &amp; Tax Compliance</a:t>
            </a:r>
          </a:p>
          <a:p>
            <a:pPr>
              <a:spcBef>
                <a:spcPts val="800"/>
              </a:spcBef>
            </a:pPr>
            <a:endParaRPr lang="en-US" sz="1467" i="1" dirty="0"/>
          </a:p>
          <a:p>
            <a:pPr marL="0" lvl="2" indent="0">
              <a:lnSpc>
                <a:spcPct val="90000"/>
              </a:lnSpc>
              <a:spcBef>
                <a:spcPts val="800"/>
              </a:spcBef>
              <a:buNone/>
            </a:pPr>
            <a:endParaRPr lang="en-US" sz="1467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B5D21-16C7-45BF-977D-050EEB26B880}"/>
              </a:ext>
            </a:extLst>
          </p:cNvPr>
          <p:cNvSpPr/>
          <p:nvPr/>
        </p:nvSpPr>
        <p:spPr>
          <a:xfrm>
            <a:off x="338667" y="5498623"/>
            <a:ext cx="11853333" cy="70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spcBef>
                <a:spcPts val="800"/>
              </a:spcBef>
            </a:pPr>
            <a:r>
              <a:rPr lang="en-US" sz="1467">
                <a:solidFill>
                  <a:schemeClr val="tx2"/>
                </a:solidFill>
              </a:rPr>
              <a:t>The participation to IFA is given in my own name and in my capacity as international tax specialist anchored in a Belgian biopharmaceutical MNE, Belgian citizen and dedicated believer in innovation as driver for long term economic growth and prosperity supported by an appropriate attitude to tax policy. I do not act as a representative of UCB nor any other pharmaceutical company.</a:t>
            </a:r>
          </a:p>
        </p:txBody>
      </p:sp>
    </p:spTree>
    <p:extLst>
      <p:ext uri="{BB962C8B-B14F-4D97-AF65-F5344CB8AC3E}">
        <p14:creationId xmlns:p14="http://schemas.microsoft.com/office/powerpoint/2010/main" val="2234629471"/>
      </p:ext>
    </p:extLst>
  </p:cSld>
  <p:clrMapOvr>
    <a:masterClrMapping/>
  </p:clrMapOvr>
</p:sld>
</file>

<file path=ppt/theme/theme1.xml><?xml version="1.0" encoding="utf-8"?>
<a:theme xmlns:a="http://schemas.openxmlformats.org/drawingml/2006/main" name="UCB 2022">
  <a:themeElements>
    <a:clrScheme name="UCB 2022">
      <a:dk1>
        <a:srgbClr val="4B4F54"/>
      </a:dk1>
      <a:lt1>
        <a:srgbClr val="FFFFFF"/>
      </a:lt1>
      <a:dk2>
        <a:srgbClr val="4B4F54"/>
      </a:dk2>
      <a:lt2>
        <a:srgbClr val="CFD3D3"/>
      </a:lt2>
      <a:accent1>
        <a:srgbClr val="001489"/>
      </a:accent1>
      <a:accent2>
        <a:srgbClr val="F07F7F"/>
      </a:accent2>
      <a:accent3>
        <a:srgbClr val="FFC557"/>
      </a:accent3>
      <a:accent4>
        <a:srgbClr val="D3C0CC"/>
      </a:accent4>
      <a:accent5>
        <a:srgbClr val="71C5E8"/>
      </a:accent5>
      <a:accent6>
        <a:srgbClr val="6BCABA"/>
      </a:accent6>
      <a:hlink>
        <a:srgbClr val="001489"/>
      </a:hlink>
      <a:folHlink>
        <a:srgbClr val="3F4443"/>
      </a:folHlink>
    </a:clrScheme>
    <a:fontScheme name="UCB202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sz="1400"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smtClean="0"/>
        </a:defPPr>
      </a:lstStyle>
    </a:txDef>
  </a:objectDefaults>
  <a:extraClrSchemeLst/>
  <a:custClrLst>
    <a:custClr name="Deep Salmon">
      <a:srgbClr val="A84544"/>
    </a:custClr>
    <a:custClr name="Deep Marigold">
      <a:srgbClr val="996017"/>
    </a:custClr>
    <a:custClr name="Deep Lavender">
      <a:srgbClr val="784E90"/>
    </a:custClr>
    <a:custClr name="Light Lavender">
      <a:srgbClr val="D3C0CD"/>
    </a:custClr>
    <a:custClr name="Deep Teal">
      <a:srgbClr val="005683"/>
    </a:custClr>
    <a:custClr name="Teal">
      <a:srgbClr val="387F97"/>
    </a:custClr>
  </a:custClrLst>
  <a:extLst>
    <a:ext uri="{05A4C25C-085E-4340-85A3-A5531E510DB2}">
      <thm15:themeFamily xmlns:thm15="http://schemas.microsoft.com/office/thememl/2012/main" name="UCB_PPT_Template_202201.pptx" id="{D462D9BB-1786-4CEE-9DC0-ABB648E352E0}" vid="{893DAD37-C3F6-4F2A-9685-C86A5F230D52}"/>
    </a:ext>
  </a:extLst>
</a:theme>
</file>

<file path=ppt/theme/theme2.xml><?xml version="1.0" encoding="utf-8"?>
<a:theme xmlns:a="http://schemas.openxmlformats.org/drawingml/2006/main" name="Office Theme">
  <a:themeElements>
    <a:clrScheme name="UCB 2022">
      <a:dk1>
        <a:srgbClr val="4B4F54"/>
      </a:dk1>
      <a:lt1>
        <a:srgbClr val="FFFFFF"/>
      </a:lt1>
      <a:dk2>
        <a:srgbClr val="4B4F54"/>
      </a:dk2>
      <a:lt2>
        <a:srgbClr val="CFD3D3"/>
      </a:lt2>
      <a:accent1>
        <a:srgbClr val="001489"/>
      </a:accent1>
      <a:accent2>
        <a:srgbClr val="F07F7F"/>
      </a:accent2>
      <a:accent3>
        <a:srgbClr val="FFC557"/>
      </a:accent3>
      <a:accent4>
        <a:srgbClr val="D3C0CC"/>
      </a:accent4>
      <a:accent5>
        <a:srgbClr val="71C5E8"/>
      </a:accent5>
      <a:accent6>
        <a:srgbClr val="6BCABA"/>
      </a:accent6>
      <a:hlink>
        <a:srgbClr val="001489"/>
      </a:hlink>
      <a:folHlink>
        <a:srgbClr val="3F4443"/>
      </a:folHlink>
    </a:clrScheme>
    <a:fontScheme name="UCB202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CB 2022">
      <a:dk1>
        <a:srgbClr val="4B4F54"/>
      </a:dk1>
      <a:lt1>
        <a:srgbClr val="FFFFFF"/>
      </a:lt1>
      <a:dk2>
        <a:srgbClr val="4B4F54"/>
      </a:dk2>
      <a:lt2>
        <a:srgbClr val="CFD3D3"/>
      </a:lt2>
      <a:accent1>
        <a:srgbClr val="001489"/>
      </a:accent1>
      <a:accent2>
        <a:srgbClr val="F07F7F"/>
      </a:accent2>
      <a:accent3>
        <a:srgbClr val="FFC557"/>
      </a:accent3>
      <a:accent4>
        <a:srgbClr val="D3C0CC"/>
      </a:accent4>
      <a:accent5>
        <a:srgbClr val="71C5E8"/>
      </a:accent5>
      <a:accent6>
        <a:srgbClr val="6BCABA"/>
      </a:accent6>
      <a:hlink>
        <a:srgbClr val="001489"/>
      </a:hlink>
      <a:folHlink>
        <a:srgbClr val="3F4443"/>
      </a:folHlink>
    </a:clrScheme>
    <a:fontScheme name="UCB202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9256b31-10fe-40bb-8792-743ee0914b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56D81BB3F9442B0DD24E4CF2C7A0E" ma:contentTypeVersion="14" ma:contentTypeDescription="Create a new document." ma:contentTypeScope="" ma:versionID="71a252e43c3ce112e493cfe7e18aa999">
  <xsd:schema xmlns:xsd="http://www.w3.org/2001/XMLSchema" xmlns:xs="http://www.w3.org/2001/XMLSchema" xmlns:p="http://schemas.microsoft.com/office/2006/metadata/properties" xmlns:ns2="69256b31-10fe-40bb-8792-743ee0914b5e" xmlns:ns3="dded9251-2a67-4e14-a279-959b579d3736" targetNamespace="http://schemas.microsoft.com/office/2006/metadata/properties" ma:root="true" ma:fieldsID="78bb742ec3fdc122d3a97ea61b3c5235" ns2:_="" ns3:_="">
    <xsd:import namespace="69256b31-10fe-40bb-8792-743ee0914b5e"/>
    <xsd:import namespace="dded9251-2a67-4e14-a279-959b579d3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6b31-10fe-40bb-8792-743ee0914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d9251-2a67-4e14-a279-959b579d3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219B5-F0FD-42D3-9680-CBED8AAA4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19CDE0-FB74-44A0-906C-14C39C973ABE}">
  <ds:schemaRefs>
    <ds:schemaRef ds:uri="69256b31-10fe-40bb-8792-743ee0914b5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9F8C16-8BE1-4FC9-BF63-EFAA9EBE8B3B}">
  <ds:schemaRefs>
    <ds:schemaRef ds:uri="69256b31-10fe-40bb-8792-743ee0914b5e"/>
    <ds:schemaRef ds:uri="dded9251-2a67-4e14-a279-959b579d37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1091</Words>
  <Application>Microsoft Office PowerPoint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Tahoma</vt:lpstr>
      <vt:lpstr>UCB 2022</vt:lpstr>
      <vt:lpstr>Pillar 2 – Belgian Implementation of the Minimum Tax – Complexities &amp; Challenges</vt:lpstr>
      <vt:lpstr>Agenda</vt:lpstr>
      <vt:lpstr>Setting the scene</vt:lpstr>
      <vt:lpstr>It’s not just about tax… that would be too easy, right?</vt:lpstr>
      <vt:lpstr>Multi stakeholder engagement</vt:lpstr>
      <vt:lpstr>Data &amp; Processes</vt:lpstr>
      <vt:lpstr>Technology, Timing &amp; Cost</vt:lpstr>
      <vt:lpstr>Conclusion</vt:lpstr>
      <vt:lpstr>Contact detail</vt:lpstr>
      <vt:lpstr>In spite of all the challenges, taxpayers will manage their Pillar 2 challenges  Tax directors: be kind to your teams solving the Pillar 2 conundrum Tax advisers: be as efficient and practical as possible  Tax authorities: understand that perfection may not be there as from day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Pillar 2 – Belgian Implementation of the Minimum Tax – Complexities &amp; Challenges</dc:title>
  <dc:creator>Beyers Dennis</dc:creator>
  <cp:lastModifiedBy>Simont Braun</cp:lastModifiedBy>
  <cp:revision>2</cp:revision>
  <dcterms:created xsi:type="dcterms:W3CDTF">2023-12-04T08:14:15Z</dcterms:created>
  <dcterms:modified xsi:type="dcterms:W3CDTF">2023-12-18T16:55:22Z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0x010100AE756D81BB3F9442B0DD24E4CF2C7A0E</vt:lpwstr>
  </property>
</Properties>
</file>